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4fbb7c596b840d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dff138245dc4d45"/>
  </p:sldMasterIdLst>
  <p:sldIdLst>
    <p:sldId xmlns:r="http://schemas.openxmlformats.org/officeDocument/2006/relationships" id="256" r:id="Rbdfdc2a83c9b4d3b"/>
    <p:sldId xmlns:r="http://schemas.openxmlformats.org/officeDocument/2006/relationships" id="257" r:id="Rb6dce3a22ef54be9"/>
    <p:sldId xmlns:r="http://schemas.openxmlformats.org/officeDocument/2006/relationships" id="258" r:id="R8e7fb0f272f849cb"/>
    <p:sldId xmlns:r="http://schemas.openxmlformats.org/officeDocument/2006/relationships" id="259" r:id="Ra44106fb08e34824"/>
    <p:sldId xmlns:r="http://schemas.openxmlformats.org/officeDocument/2006/relationships" id="260" r:id="R79ba21c981fe434f"/>
    <p:sldId xmlns:r="http://schemas.openxmlformats.org/officeDocument/2006/relationships" id="261" r:id="R7b5f8a1209454ff2"/>
    <p:sldId xmlns:r="http://schemas.openxmlformats.org/officeDocument/2006/relationships" id="262" r:id="R7fb138a15e8c4f3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dff138245dc4d45" /><Relationship Type="http://schemas.openxmlformats.org/officeDocument/2006/relationships/slide" Target="/ppt/slides/slide1.xml" Id="Rbdfdc2a83c9b4d3b" /><Relationship Type="http://schemas.openxmlformats.org/officeDocument/2006/relationships/slide" Target="/ppt/slides/slide2.xml" Id="Rb6dce3a22ef54be9" /><Relationship Type="http://schemas.openxmlformats.org/officeDocument/2006/relationships/slide" Target="/ppt/slides/slide3.xml" Id="R8e7fb0f272f849cb" /><Relationship Type="http://schemas.openxmlformats.org/officeDocument/2006/relationships/slide" Target="/ppt/slides/slide4.xml" Id="Ra44106fb08e34824" /><Relationship Type="http://schemas.openxmlformats.org/officeDocument/2006/relationships/slide" Target="/ppt/slides/slide5.xml" Id="R79ba21c981fe434f" /><Relationship Type="http://schemas.openxmlformats.org/officeDocument/2006/relationships/slide" Target="/ppt/slides/slide6.xml" Id="R7b5f8a1209454ff2" /><Relationship Type="http://schemas.openxmlformats.org/officeDocument/2006/relationships/slide" Target="/ppt/slides/slide7.xml" Id="R7fb138a15e8c4f3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dc05512471a4c4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ea47be1db24bb3" /><Relationship Type="http://schemas.openxmlformats.org/officeDocument/2006/relationships/theme" Target="/ppt/slideMasters/theme/theme1.xml" Id="R8f847260683f417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cea47be1db24bb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a348101f7d495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34371182254fc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98b61448a1478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dbdaa3d98b46d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9b0d7d37634d6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d55ba6def1403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8e2722c626491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IVEST CONSULT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IVEST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IVEST CONSULT AS ble etablert [år] og holder til i Florø.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IVEST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IVEST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IVEST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30 748 486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−675 724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−513 051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1 283 473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8 130 247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IVEST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IVEST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IVEST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Strandgata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6905 Florø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post@ivestconsult.no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ivestconsult.no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993 456 721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IVEST CONSULT AS</a:t>
            </a:r>
          </a:p>
        </p:txBody>
      </p:sp>
    </p:spTree>
  </p:cSld>
  <p:clrMapOvr>
    <a:masterClrMapping xmlns:a="http://schemas.openxmlformats.org/drawingml/2006/main"/>
  </p:clrMapOvr>
</p:sld>
</file>