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e9d5393e5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385c4354e4b43"/>
  </p:sldMasterIdLst>
  <p:sldIdLst>
    <p:sldId xmlns:r="http://schemas.openxmlformats.org/officeDocument/2006/relationships" id="256" r:id="Ra584b939b5c748ad"/>
    <p:sldId xmlns:r="http://schemas.openxmlformats.org/officeDocument/2006/relationships" id="257" r:id="Re214257f42964ac9"/>
    <p:sldId xmlns:r="http://schemas.openxmlformats.org/officeDocument/2006/relationships" id="258" r:id="R740086d92f964947"/>
    <p:sldId xmlns:r="http://schemas.openxmlformats.org/officeDocument/2006/relationships" id="259" r:id="Ref3af5f9d6104787"/>
    <p:sldId xmlns:r="http://schemas.openxmlformats.org/officeDocument/2006/relationships" id="260" r:id="R96c7a9bf2bb340c5"/>
    <p:sldId xmlns:r="http://schemas.openxmlformats.org/officeDocument/2006/relationships" id="261" r:id="Ra73f73a7fed449cf"/>
    <p:sldId xmlns:r="http://schemas.openxmlformats.org/officeDocument/2006/relationships" id="262" r:id="Rda4dc0c1102149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385c4354e4b43" /><Relationship Type="http://schemas.openxmlformats.org/officeDocument/2006/relationships/slide" Target="/ppt/slides/slide1.xml" Id="Ra584b939b5c748ad" /><Relationship Type="http://schemas.openxmlformats.org/officeDocument/2006/relationships/slide" Target="/ppt/slides/slide2.xml" Id="Re214257f42964ac9" /><Relationship Type="http://schemas.openxmlformats.org/officeDocument/2006/relationships/slide" Target="/ppt/slides/slide3.xml" Id="R740086d92f964947" /><Relationship Type="http://schemas.openxmlformats.org/officeDocument/2006/relationships/slide" Target="/ppt/slides/slide4.xml" Id="Ref3af5f9d6104787" /><Relationship Type="http://schemas.openxmlformats.org/officeDocument/2006/relationships/slide" Target="/ppt/slides/slide5.xml" Id="R96c7a9bf2bb340c5" /><Relationship Type="http://schemas.openxmlformats.org/officeDocument/2006/relationships/slide" Target="/ppt/slides/slide6.xml" Id="Ra73f73a7fed449cf" /><Relationship Type="http://schemas.openxmlformats.org/officeDocument/2006/relationships/slide" Target="/ppt/slides/slide7.xml" Id="Rda4dc0c1102149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b10e62bd0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bcb8d3c9c49af" /><Relationship Type="http://schemas.openxmlformats.org/officeDocument/2006/relationships/theme" Target="/ppt/slideMasters/theme/theme1.xml" Id="R63856bb30d70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bcb8d3c9c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d949ef8d8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2085a9d2c4b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67d89477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838f9e26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d26870dcb4e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f0a9f26146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72457dfe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