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11b48acc7349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d82712b96145d8"/>
  </p:sldMasterIdLst>
  <p:sldIdLst>
    <p:sldId xmlns:r="http://schemas.openxmlformats.org/officeDocument/2006/relationships" id="256" r:id="R71f8f0a6b6ac4a0c"/>
    <p:sldId xmlns:r="http://schemas.openxmlformats.org/officeDocument/2006/relationships" id="257" r:id="R0d8280b468e3403f"/>
    <p:sldId xmlns:r="http://schemas.openxmlformats.org/officeDocument/2006/relationships" id="258" r:id="Rb010bb4ef96e43f8"/>
    <p:sldId xmlns:r="http://schemas.openxmlformats.org/officeDocument/2006/relationships" id="259" r:id="Rf34aac1f6db24b02"/>
    <p:sldId xmlns:r="http://schemas.openxmlformats.org/officeDocument/2006/relationships" id="260" r:id="R5ddd5c5d72d74ecc"/>
    <p:sldId xmlns:r="http://schemas.openxmlformats.org/officeDocument/2006/relationships" id="261" r:id="R8c9d0b125a0b49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82712b96145d8" /><Relationship Type="http://schemas.openxmlformats.org/officeDocument/2006/relationships/slide" Target="/ppt/slides/slide1.xml" Id="R71f8f0a6b6ac4a0c" /><Relationship Type="http://schemas.openxmlformats.org/officeDocument/2006/relationships/slide" Target="/ppt/slides/slide2.xml" Id="R0d8280b468e3403f" /><Relationship Type="http://schemas.openxmlformats.org/officeDocument/2006/relationships/slide" Target="/ppt/slides/slide3.xml" Id="Rb010bb4ef96e43f8" /><Relationship Type="http://schemas.openxmlformats.org/officeDocument/2006/relationships/slide" Target="/ppt/slides/slide4.xml" Id="Rf34aac1f6db24b02" /><Relationship Type="http://schemas.openxmlformats.org/officeDocument/2006/relationships/slide" Target="/ppt/slides/slide5.xml" Id="R5ddd5c5d72d74ecc" /><Relationship Type="http://schemas.openxmlformats.org/officeDocument/2006/relationships/slide" Target="/ppt/slides/slide6.xml" Id="R8c9d0b125a0b49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765774c57d4b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6e8bb7c944c7e" /><Relationship Type="http://schemas.openxmlformats.org/officeDocument/2006/relationships/theme" Target="/ppt/slideMasters/theme/theme1.xml" Id="Rd353ff71912a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f6e8bb7c94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d16f741114d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c07827f5e4c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21dcc1fcf41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07101d38c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8b970f90342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0a62747b243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