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29b98e54fa43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78f026093342f7"/>
  </p:sldMasterIdLst>
  <p:sldIdLst>
    <p:sldId xmlns:r="http://schemas.openxmlformats.org/officeDocument/2006/relationships" id="256" r:id="R125b74520f91410c"/>
    <p:sldId xmlns:r="http://schemas.openxmlformats.org/officeDocument/2006/relationships" id="257" r:id="R63dbbb9fbd964c36"/>
    <p:sldId xmlns:r="http://schemas.openxmlformats.org/officeDocument/2006/relationships" id="258" r:id="Raa6769fbc22f47e1"/>
    <p:sldId xmlns:r="http://schemas.openxmlformats.org/officeDocument/2006/relationships" id="259" r:id="Rbbe4146c8b2c4abf"/>
    <p:sldId xmlns:r="http://schemas.openxmlformats.org/officeDocument/2006/relationships" id="260" r:id="R79a7ca90c0804a64"/>
    <p:sldId xmlns:r="http://schemas.openxmlformats.org/officeDocument/2006/relationships" id="261" r:id="R3aa870b5ee9f47d6"/>
    <p:sldId xmlns:r="http://schemas.openxmlformats.org/officeDocument/2006/relationships" id="262" r:id="R81abc4e3ee62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8f026093342f7" /><Relationship Type="http://schemas.openxmlformats.org/officeDocument/2006/relationships/slide" Target="/ppt/slides/slide1.xml" Id="R125b74520f91410c" /><Relationship Type="http://schemas.openxmlformats.org/officeDocument/2006/relationships/slide" Target="/ppt/slides/slide2.xml" Id="R63dbbb9fbd964c36" /><Relationship Type="http://schemas.openxmlformats.org/officeDocument/2006/relationships/slide" Target="/ppt/slides/slide3.xml" Id="Raa6769fbc22f47e1" /><Relationship Type="http://schemas.openxmlformats.org/officeDocument/2006/relationships/slide" Target="/ppt/slides/slide4.xml" Id="Rbbe4146c8b2c4abf" /><Relationship Type="http://schemas.openxmlformats.org/officeDocument/2006/relationships/slide" Target="/ppt/slides/slide5.xml" Id="R79a7ca90c0804a64" /><Relationship Type="http://schemas.openxmlformats.org/officeDocument/2006/relationships/slide" Target="/ppt/slides/slide6.xml" Id="R3aa870b5ee9f47d6" /><Relationship Type="http://schemas.openxmlformats.org/officeDocument/2006/relationships/slide" Target="/ppt/slides/slide7.xml" Id="R81abc4e3ee62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b225d7d5e64f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67ac3ff3740c3" /><Relationship Type="http://schemas.openxmlformats.org/officeDocument/2006/relationships/theme" Target="/ppt/slideMasters/theme/theme1.xml" Id="Rae7628b2db6849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c67ac3ff3740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c0447df1747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c82ef213348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91a64e22f48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730a723814e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41038a6db43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c38c06c0f48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50853e38a4d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INDUSTRIVEIEN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 AS ble etablert [år] og holder til i Rennebu.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1 510 510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1 414 234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1 308 694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12 391 981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13 081 443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HALGUNSET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7391 Rennebu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993 433 764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INDUSTRIVEIEN 1 AS</a:t>
            </a:r>
          </a:p>
        </p:txBody>
      </p:sp>
    </p:spTree>
  </p:cSld>
  <p:clrMapOvr>
    <a:masterClrMapping xmlns:a="http://schemas.openxmlformats.org/drawingml/2006/main"/>
  </p:clrMapOvr>
</p:sld>
</file>