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32a5c472844a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c2e02e1eac47e3"/>
  </p:sldMasterIdLst>
  <p:sldIdLst>
    <p:sldId xmlns:r="http://schemas.openxmlformats.org/officeDocument/2006/relationships" id="256" r:id="Rbb80b845f9c14f8c"/>
    <p:sldId xmlns:r="http://schemas.openxmlformats.org/officeDocument/2006/relationships" id="257" r:id="Rf36dc53add2d45ba"/>
    <p:sldId xmlns:r="http://schemas.openxmlformats.org/officeDocument/2006/relationships" id="258" r:id="R40573ef9100d4984"/>
    <p:sldId xmlns:r="http://schemas.openxmlformats.org/officeDocument/2006/relationships" id="259" r:id="R95fb9cbfda414842"/>
    <p:sldId xmlns:r="http://schemas.openxmlformats.org/officeDocument/2006/relationships" id="260" r:id="Rbd18960eddf944f6"/>
    <p:sldId xmlns:r="http://schemas.openxmlformats.org/officeDocument/2006/relationships" id="261" r:id="R248e75a3e3684245"/>
    <p:sldId xmlns:r="http://schemas.openxmlformats.org/officeDocument/2006/relationships" id="262" r:id="R4678bb6744b846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c2e02e1eac47e3" /><Relationship Type="http://schemas.openxmlformats.org/officeDocument/2006/relationships/slide" Target="/ppt/slides/slide1.xml" Id="Rbb80b845f9c14f8c" /><Relationship Type="http://schemas.openxmlformats.org/officeDocument/2006/relationships/slide" Target="/ppt/slides/slide2.xml" Id="Rf36dc53add2d45ba" /><Relationship Type="http://schemas.openxmlformats.org/officeDocument/2006/relationships/slide" Target="/ppt/slides/slide3.xml" Id="R40573ef9100d4984" /><Relationship Type="http://schemas.openxmlformats.org/officeDocument/2006/relationships/slide" Target="/ppt/slides/slide4.xml" Id="R95fb9cbfda414842" /><Relationship Type="http://schemas.openxmlformats.org/officeDocument/2006/relationships/slide" Target="/ppt/slides/slide5.xml" Id="Rbd18960eddf944f6" /><Relationship Type="http://schemas.openxmlformats.org/officeDocument/2006/relationships/slide" Target="/ppt/slides/slide6.xml" Id="R248e75a3e3684245" /><Relationship Type="http://schemas.openxmlformats.org/officeDocument/2006/relationships/slide" Target="/ppt/slides/slide7.xml" Id="R4678bb6744b846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19f91544c49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5f290fe744483" /><Relationship Type="http://schemas.openxmlformats.org/officeDocument/2006/relationships/theme" Target="/ppt/slideMasters/theme/theme1.xml" Id="Rbbec51af450f42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a5f290fe7444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61eb78b664f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61380fa9e4e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7c9433f6047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7d26669484e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d7d4724e443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9c200051640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7db6ca8d1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CAIANO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3 378 000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216 051 000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3 750 740 000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4 119 432 000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BØMMELØY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SKÅRETREBOEN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TOREI AS  –  12,6 %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BAIA IV AS  –  12,4 %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ZAHLAHUSET AS  –  12,4 %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993 418 307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AS</a:t>
            </a:r>
          </a:p>
        </p:txBody>
      </p:sp>
    </p:spTree>
  </p:cSld>
  <p:clrMapOvr>
    <a:masterClrMapping xmlns:a="http://schemas.openxmlformats.org/drawingml/2006/main"/>
  </p:clrMapOvr>
</p:sld>
</file>