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edf3f483143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8ca979f264b23"/>
  </p:sldMasterIdLst>
  <p:sldIdLst>
    <p:sldId xmlns:r="http://schemas.openxmlformats.org/officeDocument/2006/relationships" id="256" r:id="R2946ae9f6ab94093"/>
    <p:sldId xmlns:r="http://schemas.openxmlformats.org/officeDocument/2006/relationships" id="257" r:id="R64c8d5e7e3924a91"/>
    <p:sldId xmlns:r="http://schemas.openxmlformats.org/officeDocument/2006/relationships" id="258" r:id="Rb844cf4feed0461e"/>
    <p:sldId xmlns:r="http://schemas.openxmlformats.org/officeDocument/2006/relationships" id="259" r:id="R63c7cc569e644396"/>
    <p:sldId xmlns:r="http://schemas.openxmlformats.org/officeDocument/2006/relationships" id="260" r:id="R040acaa55eb84fa3"/>
    <p:sldId xmlns:r="http://schemas.openxmlformats.org/officeDocument/2006/relationships" id="261" r:id="Rc3e1496122f0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8ca979f264b23" /><Relationship Type="http://schemas.openxmlformats.org/officeDocument/2006/relationships/slide" Target="/ppt/slides/slide1.xml" Id="R2946ae9f6ab94093" /><Relationship Type="http://schemas.openxmlformats.org/officeDocument/2006/relationships/slide" Target="/ppt/slides/slide2.xml" Id="R64c8d5e7e3924a91" /><Relationship Type="http://schemas.openxmlformats.org/officeDocument/2006/relationships/slide" Target="/ppt/slides/slide3.xml" Id="Rb844cf4feed0461e" /><Relationship Type="http://schemas.openxmlformats.org/officeDocument/2006/relationships/slide" Target="/ppt/slides/slide4.xml" Id="R63c7cc569e644396" /><Relationship Type="http://schemas.openxmlformats.org/officeDocument/2006/relationships/slide" Target="/ppt/slides/slide5.xml" Id="R040acaa55eb84fa3" /><Relationship Type="http://schemas.openxmlformats.org/officeDocument/2006/relationships/slide" Target="/ppt/slides/slide6.xml" Id="Rc3e1496122f0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8f5498c46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0b73e3474aaa" /><Relationship Type="http://schemas.openxmlformats.org/officeDocument/2006/relationships/theme" Target="/ppt/slideMasters/theme/theme1.xml" Id="Rb53dd1774237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10b73e347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0d825443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c7cd38d4c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2cbd60c75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fdf624e448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1de765c7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8ea085a8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