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0b5b37acaf43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6153e4fc4b4ae7"/>
  </p:sldMasterIdLst>
  <p:sldIdLst>
    <p:sldId xmlns:r="http://schemas.openxmlformats.org/officeDocument/2006/relationships" id="256" r:id="Rd545b33ad2384519"/>
    <p:sldId xmlns:r="http://schemas.openxmlformats.org/officeDocument/2006/relationships" id="257" r:id="Rb5cb3c0e0ca943a8"/>
    <p:sldId xmlns:r="http://schemas.openxmlformats.org/officeDocument/2006/relationships" id="258" r:id="Rbc2ec38af95d4f6f"/>
    <p:sldId xmlns:r="http://schemas.openxmlformats.org/officeDocument/2006/relationships" id="259" r:id="Rc2e9305e38574035"/>
    <p:sldId xmlns:r="http://schemas.openxmlformats.org/officeDocument/2006/relationships" id="260" r:id="R4a86a8ef4f61420d"/>
    <p:sldId xmlns:r="http://schemas.openxmlformats.org/officeDocument/2006/relationships" id="261" r:id="R1e0b9be169d74a43"/>
    <p:sldId xmlns:r="http://schemas.openxmlformats.org/officeDocument/2006/relationships" id="262" r:id="R9ad5ae5301ff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153e4fc4b4ae7" /><Relationship Type="http://schemas.openxmlformats.org/officeDocument/2006/relationships/slide" Target="/ppt/slides/slide1.xml" Id="Rd545b33ad2384519" /><Relationship Type="http://schemas.openxmlformats.org/officeDocument/2006/relationships/slide" Target="/ppt/slides/slide2.xml" Id="Rb5cb3c0e0ca943a8" /><Relationship Type="http://schemas.openxmlformats.org/officeDocument/2006/relationships/slide" Target="/ppt/slides/slide3.xml" Id="Rbc2ec38af95d4f6f" /><Relationship Type="http://schemas.openxmlformats.org/officeDocument/2006/relationships/slide" Target="/ppt/slides/slide4.xml" Id="Rc2e9305e38574035" /><Relationship Type="http://schemas.openxmlformats.org/officeDocument/2006/relationships/slide" Target="/ppt/slides/slide5.xml" Id="R4a86a8ef4f61420d" /><Relationship Type="http://schemas.openxmlformats.org/officeDocument/2006/relationships/slide" Target="/ppt/slides/slide6.xml" Id="R1e0b9be169d74a43" /><Relationship Type="http://schemas.openxmlformats.org/officeDocument/2006/relationships/slide" Target="/ppt/slides/slide7.xml" Id="R9ad5ae5301ff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83b2524e2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348b128af4d3c" /><Relationship Type="http://schemas.openxmlformats.org/officeDocument/2006/relationships/theme" Target="/ppt/slideMasters/theme/theme1.xml" Id="R36ae002dabcc49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b348b128af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3a7ed901c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55bd06625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48ad4aa3748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9351801cd44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eb97a135a44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45eaa845f41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dccdd32c7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HASVOLD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HASVOLD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1 092 242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HASVOLD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Nordsinni 648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993 308 552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