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12d6c67cf74f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68a6939b104afe"/>
  </p:sldMasterIdLst>
  <p:sldIdLst>
    <p:sldId xmlns:r="http://schemas.openxmlformats.org/officeDocument/2006/relationships" id="256" r:id="R9e7f5bfd52334af9"/>
    <p:sldId xmlns:r="http://schemas.openxmlformats.org/officeDocument/2006/relationships" id="257" r:id="R757db98d6e564ddb"/>
    <p:sldId xmlns:r="http://schemas.openxmlformats.org/officeDocument/2006/relationships" id="258" r:id="Rb2953f45f1594fd6"/>
    <p:sldId xmlns:r="http://schemas.openxmlformats.org/officeDocument/2006/relationships" id="259" r:id="R16fb5163525c4fca"/>
    <p:sldId xmlns:r="http://schemas.openxmlformats.org/officeDocument/2006/relationships" id="260" r:id="Rc7f71d8cc0fa4a02"/>
    <p:sldId xmlns:r="http://schemas.openxmlformats.org/officeDocument/2006/relationships" id="261" r:id="R096e97593a404481"/>
    <p:sldId xmlns:r="http://schemas.openxmlformats.org/officeDocument/2006/relationships" id="262" r:id="Rd4d176f337034b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68a6939b104afe" /><Relationship Type="http://schemas.openxmlformats.org/officeDocument/2006/relationships/slide" Target="/ppt/slides/slide1.xml" Id="R9e7f5bfd52334af9" /><Relationship Type="http://schemas.openxmlformats.org/officeDocument/2006/relationships/slide" Target="/ppt/slides/slide2.xml" Id="R757db98d6e564ddb" /><Relationship Type="http://schemas.openxmlformats.org/officeDocument/2006/relationships/slide" Target="/ppt/slides/slide3.xml" Id="Rb2953f45f1594fd6" /><Relationship Type="http://schemas.openxmlformats.org/officeDocument/2006/relationships/slide" Target="/ppt/slides/slide4.xml" Id="R16fb5163525c4fca" /><Relationship Type="http://schemas.openxmlformats.org/officeDocument/2006/relationships/slide" Target="/ppt/slides/slide5.xml" Id="Rc7f71d8cc0fa4a02" /><Relationship Type="http://schemas.openxmlformats.org/officeDocument/2006/relationships/slide" Target="/ppt/slides/slide6.xml" Id="R096e97593a404481" /><Relationship Type="http://schemas.openxmlformats.org/officeDocument/2006/relationships/slide" Target="/ppt/slides/slide7.xml" Id="Rd4d176f337034b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7f6e83f45644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195f960454b23" /><Relationship Type="http://schemas.openxmlformats.org/officeDocument/2006/relationships/theme" Target="/ppt/slideMasters/theme/theme1.xml" Id="R824fb471ac634a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6195f960454b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bf7c8fd4f41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9615fed1643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b973baf844b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d12e6fd1d4a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4307eb9ab40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b4e59a4d441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ec0f1047249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ASBJØRN KROGSTAD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KROGSTAD HOLDING AS ble etablert [år] og holder til i Lundamo.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325 571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Bruavegen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7232 Lundamo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