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23df09459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65bd1c965c4fcf"/>
  </p:sldMasterIdLst>
  <p:sldIdLst>
    <p:sldId xmlns:r="http://schemas.openxmlformats.org/officeDocument/2006/relationships" id="256" r:id="R6ca70daf30954d66"/>
    <p:sldId xmlns:r="http://schemas.openxmlformats.org/officeDocument/2006/relationships" id="257" r:id="R328ddb64b09e453d"/>
    <p:sldId xmlns:r="http://schemas.openxmlformats.org/officeDocument/2006/relationships" id="258" r:id="R2320c057d0cf4b23"/>
    <p:sldId xmlns:r="http://schemas.openxmlformats.org/officeDocument/2006/relationships" id="259" r:id="R64f058665be44556"/>
    <p:sldId xmlns:r="http://schemas.openxmlformats.org/officeDocument/2006/relationships" id="260" r:id="Rc8130b888a3c407f"/>
    <p:sldId xmlns:r="http://schemas.openxmlformats.org/officeDocument/2006/relationships" id="261" r:id="Rcb96544ac1c44bb9"/>
    <p:sldId xmlns:r="http://schemas.openxmlformats.org/officeDocument/2006/relationships" id="262" r:id="Rb387c3b36168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5bd1c965c4fcf" /><Relationship Type="http://schemas.openxmlformats.org/officeDocument/2006/relationships/slide" Target="/ppt/slides/slide1.xml" Id="R6ca70daf30954d66" /><Relationship Type="http://schemas.openxmlformats.org/officeDocument/2006/relationships/slide" Target="/ppt/slides/slide2.xml" Id="R328ddb64b09e453d" /><Relationship Type="http://schemas.openxmlformats.org/officeDocument/2006/relationships/slide" Target="/ppt/slides/slide3.xml" Id="R2320c057d0cf4b23" /><Relationship Type="http://schemas.openxmlformats.org/officeDocument/2006/relationships/slide" Target="/ppt/slides/slide4.xml" Id="R64f058665be44556" /><Relationship Type="http://schemas.openxmlformats.org/officeDocument/2006/relationships/slide" Target="/ppt/slides/slide5.xml" Id="Rc8130b888a3c407f" /><Relationship Type="http://schemas.openxmlformats.org/officeDocument/2006/relationships/slide" Target="/ppt/slides/slide6.xml" Id="Rcb96544ac1c44bb9" /><Relationship Type="http://schemas.openxmlformats.org/officeDocument/2006/relationships/slide" Target="/ppt/slides/slide7.xml" Id="Rb387c3b36168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3a87123cc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bcd48aa64ed9" /><Relationship Type="http://schemas.openxmlformats.org/officeDocument/2006/relationships/theme" Target="/ppt/slideMasters/theme/theme1.xml" Id="Rf84c67786610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0bcd48aa6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2baaf58a1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ff5e55f0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fb7d5fcd8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c2af91817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bf1bec9ed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ec372ba7549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111e9417e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