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eaa1475f754a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36fb3be7b34d5b"/>
  </p:sldMasterIdLst>
  <p:sldIdLst>
    <p:sldId xmlns:r="http://schemas.openxmlformats.org/officeDocument/2006/relationships" id="256" r:id="Rf543f4acff0c486b"/>
    <p:sldId xmlns:r="http://schemas.openxmlformats.org/officeDocument/2006/relationships" id="257" r:id="Ra1d5410e331e4ae9"/>
    <p:sldId xmlns:r="http://schemas.openxmlformats.org/officeDocument/2006/relationships" id="258" r:id="R00be3f8056474bb9"/>
    <p:sldId xmlns:r="http://schemas.openxmlformats.org/officeDocument/2006/relationships" id="259" r:id="R44959677a464424b"/>
    <p:sldId xmlns:r="http://schemas.openxmlformats.org/officeDocument/2006/relationships" id="260" r:id="Rb62693ce64324f01"/>
    <p:sldId xmlns:r="http://schemas.openxmlformats.org/officeDocument/2006/relationships" id="261" r:id="R59286d2999c94f5b"/>
    <p:sldId xmlns:r="http://schemas.openxmlformats.org/officeDocument/2006/relationships" id="262" r:id="Re6e63aeef35e4b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6fb3be7b34d5b" /><Relationship Type="http://schemas.openxmlformats.org/officeDocument/2006/relationships/slide" Target="/ppt/slides/slide1.xml" Id="Rf543f4acff0c486b" /><Relationship Type="http://schemas.openxmlformats.org/officeDocument/2006/relationships/slide" Target="/ppt/slides/slide2.xml" Id="Ra1d5410e331e4ae9" /><Relationship Type="http://schemas.openxmlformats.org/officeDocument/2006/relationships/slide" Target="/ppt/slides/slide3.xml" Id="R00be3f8056474bb9" /><Relationship Type="http://schemas.openxmlformats.org/officeDocument/2006/relationships/slide" Target="/ppt/slides/slide4.xml" Id="R44959677a464424b" /><Relationship Type="http://schemas.openxmlformats.org/officeDocument/2006/relationships/slide" Target="/ppt/slides/slide5.xml" Id="Rb62693ce64324f01" /><Relationship Type="http://schemas.openxmlformats.org/officeDocument/2006/relationships/slide" Target="/ppt/slides/slide6.xml" Id="R59286d2999c94f5b" /><Relationship Type="http://schemas.openxmlformats.org/officeDocument/2006/relationships/slide" Target="/ppt/slides/slide7.xml" Id="Re6e63aeef35e4b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846934e9443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5ad3976ac499c" /><Relationship Type="http://schemas.openxmlformats.org/officeDocument/2006/relationships/theme" Target="/ppt/slideMasters/theme/theme1.xml" Id="Rffbcafdc03d5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75ad3976ac49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030fd710848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66a39082649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b5e224dde40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8d7a31b584b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f8a94e2794d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34e8e897d43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c268042dc45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STORM VVS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4 085 878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4 092 917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SVENDSGÅRD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Varnaveien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09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993 081 213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