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7b4531e3a19242f4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92600260dc994d00"/>
  </p:sldMasterIdLst>
  <p:sldIdLst>
    <p:sldId xmlns:r="http://schemas.openxmlformats.org/officeDocument/2006/relationships" id="256" r:id="R505540c116364554"/>
    <p:sldId xmlns:r="http://schemas.openxmlformats.org/officeDocument/2006/relationships" id="257" r:id="R6324ebe1269943d0"/>
    <p:sldId xmlns:r="http://schemas.openxmlformats.org/officeDocument/2006/relationships" id="258" r:id="R8d151c2e3d22406f"/>
    <p:sldId xmlns:r="http://schemas.openxmlformats.org/officeDocument/2006/relationships" id="259" r:id="Ra72f17ec2fe04b67"/>
    <p:sldId xmlns:r="http://schemas.openxmlformats.org/officeDocument/2006/relationships" id="260" r:id="R5f96894fec964066"/>
    <p:sldId xmlns:r="http://schemas.openxmlformats.org/officeDocument/2006/relationships" id="261" r:id="R1176f483d3d74cb5"/>
    <p:sldId xmlns:r="http://schemas.openxmlformats.org/officeDocument/2006/relationships" id="262" r:id="R2fe8e57ab6ee499f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92600260dc994d00" /><Relationship Type="http://schemas.openxmlformats.org/officeDocument/2006/relationships/slide" Target="/ppt/slides/slide1.xml" Id="R505540c116364554" /><Relationship Type="http://schemas.openxmlformats.org/officeDocument/2006/relationships/slide" Target="/ppt/slides/slide2.xml" Id="R6324ebe1269943d0" /><Relationship Type="http://schemas.openxmlformats.org/officeDocument/2006/relationships/slide" Target="/ppt/slides/slide3.xml" Id="R8d151c2e3d22406f" /><Relationship Type="http://schemas.openxmlformats.org/officeDocument/2006/relationships/slide" Target="/ppt/slides/slide4.xml" Id="Ra72f17ec2fe04b67" /><Relationship Type="http://schemas.openxmlformats.org/officeDocument/2006/relationships/slide" Target="/ppt/slides/slide5.xml" Id="R5f96894fec964066" /><Relationship Type="http://schemas.openxmlformats.org/officeDocument/2006/relationships/slide" Target="/ppt/slides/slide6.xml" Id="R1176f483d3d74cb5" /><Relationship Type="http://schemas.openxmlformats.org/officeDocument/2006/relationships/slide" Target="/ppt/slides/slide7.xml" Id="R2fe8e57ab6ee499f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d414665c89aa4688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9be27a18c22d419f" /><Relationship Type="http://schemas.openxmlformats.org/officeDocument/2006/relationships/theme" Target="/ppt/slideMasters/theme/theme1.xml" Id="R149c12f2827f4fe3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9be27a18c22d419f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129f59e06caa430f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6911c1b2451f4548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fe01d5cfc7304198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8d80b0f1d7424b92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b2d6bc161ce441f4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649c566c6ba84590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e857d73b3e794ad0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EIGANES VEKST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EIGANES VEKST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EIGANES VEKST AS ble etablert [år] og holder til i Randaberg.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EIGANES VEKST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EIGANES VEKST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EIGANES VEKST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−43 016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813 712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341 806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4 002 234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EIGANES VEKST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EGGEBØ ODDVIN  –  100,0 %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EIGANES VEKST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Bøveien 189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4071 Randaberg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992 852 011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EIGANES VEKST AS</a:t>
            </a:r>
          </a:p>
        </p:txBody>
      </p:sp>
    </p:spTree>
  </p:cSld>
  <p:clrMapOvr>
    <a:masterClrMapping xmlns:a="http://schemas.openxmlformats.org/drawingml/2006/main"/>
  </p:clrMapOvr>
</p:sld>
</file>