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4aabffc3d40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baa773e8f4ebf"/>
  </p:sldMasterIdLst>
  <p:sldIdLst>
    <p:sldId xmlns:r="http://schemas.openxmlformats.org/officeDocument/2006/relationships" id="256" r:id="R68326c297608417b"/>
    <p:sldId xmlns:r="http://schemas.openxmlformats.org/officeDocument/2006/relationships" id="257" r:id="R2f7ccbea1e604013"/>
    <p:sldId xmlns:r="http://schemas.openxmlformats.org/officeDocument/2006/relationships" id="258" r:id="R2bca4fb58ebd4f30"/>
    <p:sldId xmlns:r="http://schemas.openxmlformats.org/officeDocument/2006/relationships" id="259" r:id="Rcbb78465183c4145"/>
    <p:sldId xmlns:r="http://schemas.openxmlformats.org/officeDocument/2006/relationships" id="260" r:id="Rfa195d64f8d04f08"/>
    <p:sldId xmlns:r="http://schemas.openxmlformats.org/officeDocument/2006/relationships" id="261" r:id="R4677c3ea11cf4fec"/>
    <p:sldId xmlns:r="http://schemas.openxmlformats.org/officeDocument/2006/relationships" id="262" r:id="R35ffe9857694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baa773e8f4ebf" /><Relationship Type="http://schemas.openxmlformats.org/officeDocument/2006/relationships/slide" Target="/ppt/slides/slide1.xml" Id="R68326c297608417b" /><Relationship Type="http://schemas.openxmlformats.org/officeDocument/2006/relationships/slide" Target="/ppt/slides/slide2.xml" Id="R2f7ccbea1e604013" /><Relationship Type="http://schemas.openxmlformats.org/officeDocument/2006/relationships/slide" Target="/ppt/slides/slide3.xml" Id="R2bca4fb58ebd4f30" /><Relationship Type="http://schemas.openxmlformats.org/officeDocument/2006/relationships/slide" Target="/ppt/slides/slide4.xml" Id="Rcbb78465183c4145" /><Relationship Type="http://schemas.openxmlformats.org/officeDocument/2006/relationships/slide" Target="/ppt/slides/slide5.xml" Id="Rfa195d64f8d04f08" /><Relationship Type="http://schemas.openxmlformats.org/officeDocument/2006/relationships/slide" Target="/ppt/slides/slide6.xml" Id="R4677c3ea11cf4fec" /><Relationship Type="http://schemas.openxmlformats.org/officeDocument/2006/relationships/slide" Target="/ppt/slides/slide7.xml" Id="R35ffe9857694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99020942f42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308d30134ac5" /><Relationship Type="http://schemas.openxmlformats.org/officeDocument/2006/relationships/theme" Target="/ppt/slideMasters/theme/theme1.xml" Id="R695fb7a42a3e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ff308d3013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95758b267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e4bb3362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29b18e4d2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c5b27a294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355b192fa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e8205ed07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da373872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3 657 201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5 229 137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