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a533536cf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16223b28243f8"/>
  </p:sldMasterIdLst>
  <p:sldIdLst>
    <p:sldId xmlns:r="http://schemas.openxmlformats.org/officeDocument/2006/relationships" id="256" r:id="R68e52c651f594bdb"/>
    <p:sldId xmlns:r="http://schemas.openxmlformats.org/officeDocument/2006/relationships" id="257" r:id="Ra82845fb67204f67"/>
    <p:sldId xmlns:r="http://schemas.openxmlformats.org/officeDocument/2006/relationships" id="258" r:id="R3937e27134814ab4"/>
    <p:sldId xmlns:r="http://schemas.openxmlformats.org/officeDocument/2006/relationships" id="259" r:id="Rf7ac4a71a9bb496a"/>
    <p:sldId xmlns:r="http://schemas.openxmlformats.org/officeDocument/2006/relationships" id="260" r:id="R1b3d2f82fd87497e"/>
    <p:sldId xmlns:r="http://schemas.openxmlformats.org/officeDocument/2006/relationships" id="261" r:id="Rfe85252cf29244f0"/>
    <p:sldId xmlns:r="http://schemas.openxmlformats.org/officeDocument/2006/relationships" id="262" r:id="R6787e16c8c8a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16223b28243f8" /><Relationship Type="http://schemas.openxmlformats.org/officeDocument/2006/relationships/slide" Target="/ppt/slides/slide1.xml" Id="R68e52c651f594bdb" /><Relationship Type="http://schemas.openxmlformats.org/officeDocument/2006/relationships/slide" Target="/ppt/slides/slide2.xml" Id="Ra82845fb67204f67" /><Relationship Type="http://schemas.openxmlformats.org/officeDocument/2006/relationships/slide" Target="/ppt/slides/slide3.xml" Id="R3937e27134814ab4" /><Relationship Type="http://schemas.openxmlformats.org/officeDocument/2006/relationships/slide" Target="/ppt/slides/slide4.xml" Id="Rf7ac4a71a9bb496a" /><Relationship Type="http://schemas.openxmlformats.org/officeDocument/2006/relationships/slide" Target="/ppt/slides/slide5.xml" Id="R1b3d2f82fd87497e" /><Relationship Type="http://schemas.openxmlformats.org/officeDocument/2006/relationships/slide" Target="/ppt/slides/slide6.xml" Id="Rfe85252cf29244f0" /><Relationship Type="http://schemas.openxmlformats.org/officeDocument/2006/relationships/slide" Target="/ppt/slides/slide7.xml" Id="R6787e16c8c8a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54a22a654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d7f62fb324534" /><Relationship Type="http://schemas.openxmlformats.org/officeDocument/2006/relationships/theme" Target="/ppt/slideMasters/theme/theme1.xml" Id="R678db9229187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d7f62fb32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939d1f093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62f792dad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d1c1b4db5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540f5471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afb9f2c75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43cddf07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0eb54c1e9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