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781000eaf640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efca2cd3684e77"/>
  </p:sldMasterIdLst>
  <p:sldIdLst>
    <p:sldId xmlns:r="http://schemas.openxmlformats.org/officeDocument/2006/relationships" id="256" r:id="R3195161952cf45bb"/>
    <p:sldId xmlns:r="http://schemas.openxmlformats.org/officeDocument/2006/relationships" id="257" r:id="R6fa33aa845ee49d2"/>
    <p:sldId xmlns:r="http://schemas.openxmlformats.org/officeDocument/2006/relationships" id="258" r:id="R26a236666ecc40e1"/>
    <p:sldId xmlns:r="http://schemas.openxmlformats.org/officeDocument/2006/relationships" id="259" r:id="R184b281758dc4b21"/>
    <p:sldId xmlns:r="http://schemas.openxmlformats.org/officeDocument/2006/relationships" id="260" r:id="R03870ecc568a48ab"/>
    <p:sldId xmlns:r="http://schemas.openxmlformats.org/officeDocument/2006/relationships" id="261" r:id="R28e8682d3e104a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fca2cd3684e77" /><Relationship Type="http://schemas.openxmlformats.org/officeDocument/2006/relationships/slide" Target="/ppt/slides/slide1.xml" Id="R3195161952cf45bb" /><Relationship Type="http://schemas.openxmlformats.org/officeDocument/2006/relationships/slide" Target="/ppt/slides/slide2.xml" Id="R6fa33aa845ee49d2" /><Relationship Type="http://schemas.openxmlformats.org/officeDocument/2006/relationships/slide" Target="/ppt/slides/slide3.xml" Id="R26a236666ecc40e1" /><Relationship Type="http://schemas.openxmlformats.org/officeDocument/2006/relationships/slide" Target="/ppt/slides/slide4.xml" Id="R184b281758dc4b21" /><Relationship Type="http://schemas.openxmlformats.org/officeDocument/2006/relationships/slide" Target="/ppt/slides/slide5.xml" Id="R03870ecc568a48ab" /><Relationship Type="http://schemas.openxmlformats.org/officeDocument/2006/relationships/slide" Target="/ppt/slides/slide6.xml" Id="R28e8682d3e104a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c14c3124a43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6a8bc3f314803" /><Relationship Type="http://schemas.openxmlformats.org/officeDocument/2006/relationships/theme" Target="/ppt/slideMasters/theme/theme1.xml" Id="R6356b96ddf7040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6a8bc3f3148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12fd5ddb249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02b682793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1737288c84d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4bc0e5d0c40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435525b9240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b500f8d164c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TECEB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TECEB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1 999 621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13 940 650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14 517 080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Bergs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992 733 713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