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455d5782c048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79d085571f455a"/>
  </p:sldMasterIdLst>
  <p:sldIdLst>
    <p:sldId xmlns:r="http://schemas.openxmlformats.org/officeDocument/2006/relationships" id="256" r:id="Rc426243250eb4c5d"/>
    <p:sldId xmlns:r="http://schemas.openxmlformats.org/officeDocument/2006/relationships" id="257" r:id="Rf5ac6235d7074503"/>
    <p:sldId xmlns:r="http://schemas.openxmlformats.org/officeDocument/2006/relationships" id="258" r:id="Rf0e326b32eeb40b8"/>
    <p:sldId xmlns:r="http://schemas.openxmlformats.org/officeDocument/2006/relationships" id="259" r:id="R21fb1ff681214870"/>
    <p:sldId xmlns:r="http://schemas.openxmlformats.org/officeDocument/2006/relationships" id="260" r:id="R377f00c328144cee"/>
    <p:sldId xmlns:r="http://schemas.openxmlformats.org/officeDocument/2006/relationships" id="261" r:id="R7029951dbbf6483d"/>
    <p:sldId xmlns:r="http://schemas.openxmlformats.org/officeDocument/2006/relationships" id="262" r:id="R0f7eb98813d842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9d085571f455a" /><Relationship Type="http://schemas.openxmlformats.org/officeDocument/2006/relationships/slide" Target="/ppt/slides/slide1.xml" Id="Rc426243250eb4c5d" /><Relationship Type="http://schemas.openxmlformats.org/officeDocument/2006/relationships/slide" Target="/ppt/slides/slide2.xml" Id="Rf5ac6235d7074503" /><Relationship Type="http://schemas.openxmlformats.org/officeDocument/2006/relationships/slide" Target="/ppt/slides/slide3.xml" Id="Rf0e326b32eeb40b8" /><Relationship Type="http://schemas.openxmlformats.org/officeDocument/2006/relationships/slide" Target="/ppt/slides/slide4.xml" Id="R21fb1ff681214870" /><Relationship Type="http://schemas.openxmlformats.org/officeDocument/2006/relationships/slide" Target="/ppt/slides/slide5.xml" Id="R377f00c328144cee" /><Relationship Type="http://schemas.openxmlformats.org/officeDocument/2006/relationships/slide" Target="/ppt/slides/slide6.xml" Id="R7029951dbbf6483d" /><Relationship Type="http://schemas.openxmlformats.org/officeDocument/2006/relationships/slide" Target="/ppt/slides/slide7.xml" Id="R0f7eb98813d842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d1edce4dc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9252a8219467c" /><Relationship Type="http://schemas.openxmlformats.org/officeDocument/2006/relationships/theme" Target="/ppt/slideMasters/theme/theme1.xml" Id="R305fe8e4061c49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59252a821946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c82a49d9a40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4594d5bea4e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ec8e059a44d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6f0e8e5bb45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8edc98b5742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65a2ca9c84b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250b746b64c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FIGO HOLDING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2 355 883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7 094 010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11 083 892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BRÅTEN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