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daf78cef3f40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3334122e8d4ac0"/>
  </p:sldMasterIdLst>
  <p:sldIdLst>
    <p:sldId xmlns:r="http://schemas.openxmlformats.org/officeDocument/2006/relationships" id="256" r:id="R6f4f6950cd074585"/>
    <p:sldId xmlns:r="http://schemas.openxmlformats.org/officeDocument/2006/relationships" id="257" r:id="R7cb8d37229b640f3"/>
    <p:sldId xmlns:r="http://schemas.openxmlformats.org/officeDocument/2006/relationships" id="258" r:id="Rdd4fca01f75943be"/>
    <p:sldId xmlns:r="http://schemas.openxmlformats.org/officeDocument/2006/relationships" id="259" r:id="R743254a499fe41d6"/>
    <p:sldId xmlns:r="http://schemas.openxmlformats.org/officeDocument/2006/relationships" id="260" r:id="Rea6c0f7f6e90496b"/>
    <p:sldId xmlns:r="http://schemas.openxmlformats.org/officeDocument/2006/relationships" id="261" r:id="R89c96be4b1934e65"/>
    <p:sldId xmlns:r="http://schemas.openxmlformats.org/officeDocument/2006/relationships" id="262" r:id="R5d22a9296ec446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3334122e8d4ac0" /><Relationship Type="http://schemas.openxmlformats.org/officeDocument/2006/relationships/slide" Target="/ppt/slides/slide1.xml" Id="R6f4f6950cd074585" /><Relationship Type="http://schemas.openxmlformats.org/officeDocument/2006/relationships/slide" Target="/ppt/slides/slide2.xml" Id="R7cb8d37229b640f3" /><Relationship Type="http://schemas.openxmlformats.org/officeDocument/2006/relationships/slide" Target="/ppt/slides/slide3.xml" Id="Rdd4fca01f75943be" /><Relationship Type="http://schemas.openxmlformats.org/officeDocument/2006/relationships/slide" Target="/ppt/slides/slide4.xml" Id="R743254a499fe41d6" /><Relationship Type="http://schemas.openxmlformats.org/officeDocument/2006/relationships/slide" Target="/ppt/slides/slide5.xml" Id="Rea6c0f7f6e90496b" /><Relationship Type="http://schemas.openxmlformats.org/officeDocument/2006/relationships/slide" Target="/ppt/slides/slide6.xml" Id="R89c96be4b1934e65" /><Relationship Type="http://schemas.openxmlformats.org/officeDocument/2006/relationships/slide" Target="/ppt/slides/slide7.xml" Id="R5d22a9296ec446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8b64ad56994b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97ccce4d44cbb" /><Relationship Type="http://schemas.openxmlformats.org/officeDocument/2006/relationships/theme" Target="/ppt/slideMasters/theme/theme1.xml" Id="Ra69cef5a67454b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b97ccce4d44c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34559e7984a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bb08cbf1a45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57281780742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70d6731ad4e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9e148c1e141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d0296ef0a43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de3b83dae49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FIGO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FIGO HOLDING AS ble etablert [år] og holder til i Alvdal.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241 265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2 355 883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7 094 010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11 083 892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2560 Alvdal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992 617 543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