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cdd4e3463543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b0aed7f66b491d"/>
  </p:sldMasterIdLst>
  <p:sldIdLst>
    <p:sldId xmlns:r="http://schemas.openxmlformats.org/officeDocument/2006/relationships" id="256" r:id="R6f2ed1464d4d4f2b"/>
    <p:sldId xmlns:r="http://schemas.openxmlformats.org/officeDocument/2006/relationships" id="257" r:id="Rd2f65d277bf640c6"/>
    <p:sldId xmlns:r="http://schemas.openxmlformats.org/officeDocument/2006/relationships" id="258" r:id="R455eac53cf4b42a4"/>
    <p:sldId xmlns:r="http://schemas.openxmlformats.org/officeDocument/2006/relationships" id="259" r:id="Rad320b71f6fb439f"/>
    <p:sldId xmlns:r="http://schemas.openxmlformats.org/officeDocument/2006/relationships" id="260" r:id="R377b7687bf0140fc"/>
    <p:sldId xmlns:r="http://schemas.openxmlformats.org/officeDocument/2006/relationships" id="261" r:id="R6bf1ba2077c14a90"/>
    <p:sldId xmlns:r="http://schemas.openxmlformats.org/officeDocument/2006/relationships" id="262" r:id="R19f29921775f43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b0aed7f66b491d" /><Relationship Type="http://schemas.openxmlformats.org/officeDocument/2006/relationships/slide" Target="/ppt/slides/slide1.xml" Id="R6f2ed1464d4d4f2b" /><Relationship Type="http://schemas.openxmlformats.org/officeDocument/2006/relationships/slide" Target="/ppt/slides/slide2.xml" Id="Rd2f65d277bf640c6" /><Relationship Type="http://schemas.openxmlformats.org/officeDocument/2006/relationships/slide" Target="/ppt/slides/slide3.xml" Id="R455eac53cf4b42a4" /><Relationship Type="http://schemas.openxmlformats.org/officeDocument/2006/relationships/slide" Target="/ppt/slides/slide4.xml" Id="Rad320b71f6fb439f" /><Relationship Type="http://schemas.openxmlformats.org/officeDocument/2006/relationships/slide" Target="/ppt/slides/slide5.xml" Id="R377b7687bf0140fc" /><Relationship Type="http://schemas.openxmlformats.org/officeDocument/2006/relationships/slide" Target="/ppt/slides/slide6.xml" Id="R6bf1ba2077c14a90" /><Relationship Type="http://schemas.openxmlformats.org/officeDocument/2006/relationships/slide" Target="/ppt/slides/slide7.xml" Id="R19f29921775f43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dd4ad7bf8a4d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beddf360b42cb" /><Relationship Type="http://schemas.openxmlformats.org/officeDocument/2006/relationships/theme" Target="/ppt/slideMasters/theme/theme1.xml" Id="R99f3c27a4f8a47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7beddf360b42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3acb97c9044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e3d4a5cdc41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6fd0b9c2b34f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44072feb54b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c17cbbe8a41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bccc4961345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8d818dcb04c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TGU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TGU HOLDING AS ble etablert [år] og holder til i Garnes.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−267 331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236 783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26 511 633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26 528 865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UNNELAND TOR GRINDE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Garnestona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5264 Garnes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992 455 152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