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38484b8c944c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ef3db83e9b4103"/>
  </p:sldMasterIdLst>
  <p:sldIdLst>
    <p:sldId xmlns:r="http://schemas.openxmlformats.org/officeDocument/2006/relationships" id="256" r:id="Re0fb7cb76c394c25"/>
    <p:sldId xmlns:r="http://schemas.openxmlformats.org/officeDocument/2006/relationships" id="257" r:id="Rbb783a4f0ef44cea"/>
    <p:sldId xmlns:r="http://schemas.openxmlformats.org/officeDocument/2006/relationships" id="258" r:id="Rf77c9707b8074a65"/>
    <p:sldId xmlns:r="http://schemas.openxmlformats.org/officeDocument/2006/relationships" id="259" r:id="R1dc6756e04ec4081"/>
    <p:sldId xmlns:r="http://schemas.openxmlformats.org/officeDocument/2006/relationships" id="260" r:id="R572ab37fb00f437d"/>
    <p:sldId xmlns:r="http://schemas.openxmlformats.org/officeDocument/2006/relationships" id="261" r:id="R340555f0e9af42b2"/>
    <p:sldId xmlns:r="http://schemas.openxmlformats.org/officeDocument/2006/relationships" id="262" r:id="R2afb6120700f4f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ef3db83e9b4103" /><Relationship Type="http://schemas.openxmlformats.org/officeDocument/2006/relationships/slide" Target="/ppt/slides/slide1.xml" Id="Re0fb7cb76c394c25" /><Relationship Type="http://schemas.openxmlformats.org/officeDocument/2006/relationships/slide" Target="/ppt/slides/slide2.xml" Id="Rbb783a4f0ef44cea" /><Relationship Type="http://schemas.openxmlformats.org/officeDocument/2006/relationships/slide" Target="/ppt/slides/slide3.xml" Id="Rf77c9707b8074a65" /><Relationship Type="http://schemas.openxmlformats.org/officeDocument/2006/relationships/slide" Target="/ppt/slides/slide4.xml" Id="R1dc6756e04ec4081" /><Relationship Type="http://schemas.openxmlformats.org/officeDocument/2006/relationships/slide" Target="/ppt/slides/slide5.xml" Id="R572ab37fb00f437d" /><Relationship Type="http://schemas.openxmlformats.org/officeDocument/2006/relationships/slide" Target="/ppt/slides/slide6.xml" Id="R340555f0e9af42b2" /><Relationship Type="http://schemas.openxmlformats.org/officeDocument/2006/relationships/slide" Target="/ppt/slides/slide7.xml" Id="R2afb6120700f4f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1bf27dd41249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c7409c70f4f0b" /><Relationship Type="http://schemas.openxmlformats.org/officeDocument/2006/relationships/theme" Target="/ppt/slideMasters/theme/theme1.xml" Id="R39fed5347b194e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fc7409c70f4f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29b0a6cc344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540a1208940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80f37a96c4e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d899df3d24a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4bb64472344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4a9fce62442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5971193f745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INNERHOLMEN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INNERHOLMEN HOLDING AS ble etablert [år] og holder til i Seløy.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631 903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258 622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1 331 875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11 191 642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11 269 425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JOHANNES HANSSEN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Yttersidveien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8845 Seløy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992 220 708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