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9db3e1760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4201d69e8439a"/>
  </p:sldMasterIdLst>
  <p:sldIdLst>
    <p:sldId xmlns:r="http://schemas.openxmlformats.org/officeDocument/2006/relationships" id="256" r:id="Re17ee8b96a644f58"/>
    <p:sldId xmlns:r="http://schemas.openxmlformats.org/officeDocument/2006/relationships" id="257" r:id="Ra7405257c64d4fe2"/>
    <p:sldId xmlns:r="http://schemas.openxmlformats.org/officeDocument/2006/relationships" id="258" r:id="Re1922d17c8094571"/>
    <p:sldId xmlns:r="http://schemas.openxmlformats.org/officeDocument/2006/relationships" id="259" r:id="R5684a63e8cbd4be0"/>
    <p:sldId xmlns:r="http://schemas.openxmlformats.org/officeDocument/2006/relationships" id="260" r:id="R8f267a8f800c48c8"/>
    <p:sldId xmlns:r="http://schemas.openxmlformats.org/officeDocument/2006/relationships" id="261" r:id="R4ab32f795f09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4201d69e8439a" /><Relationship Type="http://schemas.openxmlformats.org/officeDocument/2006/relationships/slide" Target="/ppt/slides/slide1.xml" Id="Re17ee8b96a644f58" /><Relationship Type="http://schemas.openxmlformats.org/officeDocument/2006/relationships/slide" Target="/ppt/slides/slide2.xml" Id="Ra7405257c64d4fe2" /><Relationship Type="http://schemas.openxmlformats.org/officeDocument/2006/relationships/slide" Target="/ppt/slides/slide3.xml" Id="Re1922d17c8094571" /><Relationship Type="http://schemas.openxmlformats.org/officeDocument/2006/relationships/slide" Target="/ppt/slides/slide4.xml" Id="R5684a63e8cbd4be0" /><Relationship Type="http://schemas.openxmlformats.org/officeDocument/2006/relationships/slide" Target="/ppt/slides/slide5.xml" Id="R8f267a8f800c48c8" /><Relationship Type="http://schemas.openxmlformats.org/officeDocument/2006/relationships/slide" Target="/ppt/slides/slide6.xml" Id="R4ab32f795f09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c45ac16b148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4a8709784c64" /><Relationship Type="http://schemas.openxmlformats.org/officeDocument/2006/relationships/theme" Target="/ppt/slideMasters/theme/theme1.xml" Id="R61788dff7389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a4a8709784c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e08f4e39f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1e0b291247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efaa0720543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0e7ba1ae1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72508198f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a8b55bd28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INNERHOLMEN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992 220 708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INNERHOLMEN HOLDING AS</a:t>
            </a:r>
          </a:p>
        </p:txBody>
      </p:sp>
    </p:spTree>
  </p:cSld>
  <p:clrMapOvr>
    <a:masterClrMapping xmlns:a="http://schemas.openxmlformats.org/drawingml/2006/main"/>
  </p:clrMapOvr>
</p:sld>
</file>