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389c31c67441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c2d14dd6074a6e"/>
  </p:sldMasterIdLst>
  <p:sldIdLst>
    <p:sldId xmlns:r="http://schemas.openxmlformats.org/officeDocument/2006/relationships" id="256" r:id="R4b32b7b19e8f4266"/>
    <p:sldId xmlns:r="http://schemas.openxmlformats.org/officeDocument/2006/relationships" id="257" r:id="R6828e95e764c432c"/>
    <p:sldId xmlns:r="http://schemas.openxmlformats.org/officeDocument/2006/relationships" id="258" r:id="R37c7a47a2c004ed3"/>
    <p:sldId xmlns:r="http://schemas.openxmlformats.org/officeDocument/2006/relationships" id="259" r:id="Re69fa30bcca8411d"/>
    <p:sldId xmlns:r="http://schemas.openxmlformats.org/officeDocument/2006/relationships" id="260" r:id="R7c1ee1f0c6e64f63"/>
    <p:sldId xmlns:r="http://schemas.openxmlformats.org/officeDocument/2006/relationships" id="261" r:id="R14691b96f52d49d0"/>
    <p:sldId xmlns:r="http://schemas.openxmlformats.org/officeDocument/2006/relationships" id="262" r:id="R9b8b5f54f44740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c2d14dd6074a6e" /><Relationship Type="http://schemas.openxmlformats.org/officeDocument/2006/relationships/slide" Target="/ppt/slides/slide1.xml" Id="R4b32b7b19e8f4266" /><Relationship Type="http://schemas.openxmlformats.org/officeDocument/2006/relationships/slide" Target="/ppt/slides/slide2.xml" Id="R6828e95e764c432c" /><Relationship Type="http://schemas.openxmlformats.org/officeDocument/2006/relationships/slide" Target="/ppt/slides/slide3.xml" Id="R37c7a47a2c004ed3" /><Relationship Type="http://schemas.openxmlformats.org/officeDocument/2006/relationships/slide" Target="/ppt/slides/slide4.xml" Id="Re69fa30bcca8411d" /><Relationship Type="http://schemas.openxmlformats.org/officeDocument/2006/relationships/slide" Target="/ppt/slides/slide5.xml" Id="R7c1ee1f0c6e64f63" /><Relationship Type="http://schemas.openxmlformats.org/officeDocument/2006/relationships/slide" Target="/ppt/slides/slide6.xml" Id="R14691b96f52d49d0" /><Relationship Type="http://schemas.openxmlformats.org/officeDocument/2006/relationships/slide" Target="/ppt/slides/slide7.xml" Id="R9b8b5f54f44740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05f94c79104b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a4c24215a4684" /><Relationship Type="http://schemas.openxmlformats.org/officeDocument/2006/relationships/theme" Target="/ppt/slideMasters/theme/theme1.xml" Id="Ra52c6c67773f46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ba4c24215a46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58a23519d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1f05b33fb4d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c897d51f54a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af730ce7249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077fbc77b4b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eaf2ac3d446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5f1096fcf4f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BLIKKENSLAGER TOM DREYER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BLIKKENSLAGER TOM DREYER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18 191 724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580 417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4 457 932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12 745 799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Skattørvegen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35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www.blikkenslagerdreyer.no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992 193 921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BLIKKENSLAGER TOM DREYER AS</a:t>
            </a:r>
          </a:p>
        </p:txBody>
      </p:sp>
    </p:spTree>
  </p:cSld>
  <p:clrMapOvr>
    <a:masterClrMapping xmlns:a="http://schemas.openxmlformats.org/drawingml/2006/main"/>
  </p:clrMapOvr>
</p:sld>
</file>