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57e56e7ee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705299f644df0"/>
  </p:sldMasterIdLst>
  <p:sldIdLst>
    <p:sldId xmlns:r="http://schemas.openxmlformats.org/officeDocument/2006/relationships" id="256" r:id="R07be416ff84442dd"/>
    <p:sldId xmlns:r="http://schemas.openxmlformats.org/officeDocument/2006/relationships" id="257" r:id="R6f5a9b2f1e4f4793"/>
    <p:sldId xmlns:r="http://schemas.openxmlformats.org/officeDocument/2006/relationships" id="258" r:id="R71e00c490db34b46"/>
    <p:sldId xmlns:r="http://schemas.openxmlformats.org/officeDocument/2006/relationships" id="259" r:id="R5c36f0b90465478d"/>
    <p:sldId xmlns:r="http://schemas.openxmlformats.org/officeDocument/2006/relationships" id="260" r:id="R58b958008d544213"/>
    <p:sldId xmlns:r="http://schemas.openxmlformats.org/officeDocument/2006/relationships" id="261" r:id="Rf49a201dc4de4180"/>
    <p:sldId xmlns:r="http://schemas.openxmlformats.org/officeDocument/2006/relationships" id="262" r:id="Rded9c851e98c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705299f644df0" /><Relationship Type="http://schemas.openxmlformats.org/officeDocument/2006/relationships/slide" Target="/ppt/slides/slide1.xml" Id="R07be416ff84442dd" /><Relationship Type="http://schemas.openxmlformats.org/officeDocument/2006/relationships/slide" Target="/ppt/slides/slide2.xml" Id="R6f5a9b2f1e4f4793" /><Relationship Type="http://schemas.openxmlformats.org/officeDocument/2006/relationships/slide" Target="/ppt/slides/slide3.xml" Id="R71e00c490db34b46" /><Relationship Type="http://schemas.openxmlformats.org/officeDocument/2006/relationships/slide" Target="/ppt/slides/slide4.xml" Id="R5c36f0b90465478d" /><Relationship Type="http://schemas.openxmlformats.org/officeDocument/2006/relationships/slide" Target="/ppt/slides/slide5.xml" Id="R58b958008d544213" /><Relationship Type="http://schemas.openxmlformats.org/officeDocument/2006/relationships/slide" Target="/ppt/slides/slide6.xml" Id="Rf49a201dc4de4180" /><Relationship Type="http://schemas.openxmlformats.org/officeDocument/2006/relationships/slide" Target="/ppt/slides/slide7.xml" Id="Rded9c851e98c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16b4bf0294d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9bbfff9d4106" /><Relationship Type="http://schemas.openxmlformats.org/officeDocument/2006/relationships/theme" Target="/ppt/slideMasters/theme/theme1.xml" Id="R87acb9dfd8ed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59bbfff9d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4bc035195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b8ad9e63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67349a573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9d9490b4b4e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aff3cfa4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53caf2ede41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bf0879913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9 434 666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677 633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1 646 506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3 547 206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