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b24efc67d242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16299993b9410f"/>
  </p:sldMasterIdLst>
  <p:sldIdLst>
    <p:sldId xmlns:r="http://schemas.openxmlformats.org/officeDocument/2006/relationships" id="256" r:id="Rad524964ba8c4af3"/>
    <p:sldId xmlns:r="http://schemas.openxmlformats.org/officeDocument/2006/relationships" id="257" r:id="R45331adecacd412b"/>
    <p:sldId xmlns:r="http://schemas.openxmlformats.org/officeDocument/2006/relationships" id="258" r:id="R6b0130b6b9af4028"/>
    <p:sldId xmlns:r="http://schemas.openxmlformats.org/officeDocument/2006/relationships" id="259" r:id="R388856f9087f4861"/>
    <p:sldId xmlns:r="http://schemas.openxmlformats.org/officeDocument/2006/relationships" id="260" r:id="Rd69f071a2212483c"/>
    <p:sldId xmlns:r="http://schemas.openxmlformats.org/officeDocument/2006/relationships" id="261" r:id="R99a85dda36f94ee2"/>
    <p:sldId xmlns:r="http://schemas.openxmlformats.org/officeDocument/2006/relationships" id="262" r:id="R568e4bd1a33546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6299993b9410f" /><Relationship Type="http://schemas.openxmlformats.org/officeDocument/2006/relationships/slide" Target="/ppt/slides/slide1.xml" Id="Rad524964ba8c4af3" /><Relationship Type="http://schemas.openxmlformats.org/officeDocument/2006/relationships/slide" Target="/ppt/slides/slide2.xml" Id="R45331adecacd412b" /><Relationship Type="http://schemas.openxmlformats.org/officeDocument/2006/relationships/slide" Target="/ppt/slides/slide3.xml" Id="R6b0130b6b9af4028" /><Relationship Type="http://schemas.openxmlformats.org/officeDocument/2006/relationships/slide" Target="/ppt/slides/slide4.xml" Id="R388856f9087f4861" /><Relationship Type="http://schemas.openxmlformats.org/officeDocument/2006/relationships/slide" Target="/ppt/slides/slide5.xml" Id="Rd69f071a2212483c" /><Relationship Type="http://schemas.openxmlformats.org/officeDocument/2006/relationships/slide" Target="/ppt/slides/slide6.xml" Id="R99a85dda36f94ee2" /><Relationship Type="http://schemas.openxmlformats.org/officeDocument/2006/relationships/slide" Target="/ppt/slides/slide7.xml" Id="R568e4bd1a33546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4bbe86da140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58f5cd94c4181" /><Relationship Type="http://schemas.openxmlformats.org/officeDocument/2006/relationships/theme" Target="/ppt/slideMasters/theme/theme1.xml" Id="R03a4e09cdcc441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958f5cd94c41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c4c7ade7f4f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e2110527341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063aab6d548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adc4b36744f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dd5d370174f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60bda477844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aec35f5304c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AMG INVEST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3 746 640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7 178 884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7 214 805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MONSEN ARE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Are K Monsen, Haukvegen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54 94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992 156 147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AMG INVEST AS</a:t>
            </a:r>
          </a:p>
        </p:txBody>
      </p:sp>
    </p:spTree>
  </p:cSld>
  <p:clrMapOvr>
    <a:masterClrMapping xmlns:a="http://schemas.openxmlformats.org/drawingml/2006/main"/>
  </p:clrMapOvr>
</p:sld>
</file>