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1878f13dbb4e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df5d0e8cfd4460"/>
  </p:sldMasterIdLst>
  <p:sldIdLst>
    <p:sldId xmlns:r="http://schemas.openxmlformats.org/officeDocument/2006/relationships" id="256" r:id="R23a6508009c84e14"/>
    <p:sldId xmlns:r="http://schemas.openxmlformats.org/officeDocument/2006/relationships" id="257" r:id="Ra85d81b4b2bb42b2"/>
    <p:sldId xmlns:r="http://schemas.openxmlformats.org/officeDocument/2006/relationships" id="258" r:id="R656b2672ac624eb9"/>
    <p:sldId xmlns:r="http://schemas.openxmlformats.org/officeDocument/2006/relationships" id="259" r:id="R7bf418a2f74e45e1"/>
    <p:sldId xmlns:r="http://schemas.openxmlformats.org/officeDocument/2006/relationships" id="260" r:id="R3cb81509ed70460b"/>
    <p:sldId xmlns:r="http://schemas.openxmlformats.org/officeDocument/2006/relationships" id="261" r:id="R8a3d2495b1f44591"/>
    <p:sldId xmlns:r="http://schemas.openxmlformats.org/officeDocument/2006/relationships" id="262" r:id="R9f568b27ccda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f5d0e8cfd4460" /><Relationship Type="http://schemas.openxmlformats.org/officeDocument/2006/relationships/slide" Target="/ppt/slides/slide1.xml" Id="R23a6508009c84e14" /><Relationship Type="http://schemas.openxmlformats.org/officeDocument/2006/relationships/slide" Target="/ppt/slides/slide2.xml" Id="Ra85d81b4b2bb42b2" /><Relationship Type="http://schemas.openxmlformats.org/officeDocument/2006/relationships/slide" Target="/ppt/slides/slide3.xml" Id="R656b2672ac624eb9" /><Relationship Type="http://schemas.openxmlformats.org/officeDocument/2006/relationships/slide" Target="/ppt/slides/slide4.xml" Id="R7bf418a2f74e45e1" /><Relationship Type="http://schemas.openxmlformats.org/officeDocument/2006/relationships/slide" Target="/ppt/slides/slide5.xml" Id="R3cb81509ed70460b" /><Relationship Type="http://schemas.openxmlformats.org/officeDocument/2006/relationships/slide" Target="/ppt/slides/slide6.xml" Id="R8a3d2495b1f44591" /><Relationship Type="http://schemas.openxmlformats.org/officeDocument/2006/relationships/slide" Target="/ppt/slides/slide7.xml" Id="R9f568b27ccda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3011067f8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a90abae0b43d1" /><Relationship Type="http://schemas.openxmlformats.org/officeDocument/2006/relationships/theme" Target="/ppt/slideMasters/theme/theme1.xml" Id="R067420c72e21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da90abae0b43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7e688c6f04b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ba8e726c841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7afc31af44f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4d52f82d1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4fe740913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fb12a5634f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c5580aae148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ATLETO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ATLETO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1 962 851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10 905 526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TORSTENSEN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Sokndalsveien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4372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39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992 149 191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