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73c172b9f47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aa5b7786764e13"/>
  </p:sldMasterIdLst>
  <p:sldIdLst>
    <p:sldId xmlns:r="http://schemas.openxmlformats.org/officeDocument/2006/relationships" id="256" r:id="R4ed1bf8dae294c38"/>
    <p:sldId xmlns:r="http://schemas.openxmlformats.org/officeDocument/2006/relationships" id="257" r:id="Rd0a8c3eb84364c0d"/>
    <p:sldId xmlns:r="http://schemas.openxmlformats.org/officeDocument/2006/relationships" id="258" r:id="R182cd73172d24c0f"/>
    <p:sldId xmlns:r="http://schemas.openxmlformats.org/officeDocument/2006/relationships" id="259" r:id="R05500831d4224d65"/>
    <p:sldId xmlns:r="http://schemas.openxmlformats.org/officeDocument/2006/relationships" id="260" r:id="R88f822021b3a4d94"/>
    <p:sldId xmlns:r="http://schemas.openxmlformats.org/officeDocument/2006/relationships" id="261" r:id="R318e130c846541ea"/>
    <p:sldId xmlns:r="http://schemas.openxmlformats.org/officeDocument/2006/relationships" id="262" r:id="Rb09f28a25d0647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a5b7786764e13" /><Relationship Type="http://schemas.openxmlformats.org/officeDocument/2006/relationships/slide" Target="/ppt/slides/slide1.xml" Id="R4ed1bf8dae294c38" /><Relationship Type="http://schemas.openxmlformats.org/officeDocument/2006/relationships/slide" Target="/ppt/slides/slide2.xml" Id="Rd0a8c3eb84364c0d" /><Relationship Type="http://schemas.openxmlformats.org/officeDocument/2006/relationships/slide" Target="/ppt/slides/slide3.xml" Id="R182cd73172d24c0f" /><Relationship Type="http://schemas.openxmlformats.org/officeDocument/2006/relationships/slide" Target="/ppt/slides/slide4.xml" Id="R05500831d4224d65" /><Relationship Type="http://schemas.openxmlformats.org/officeDocument/2006/relationships/slide" Target="/ppt/slides/slide5.xml" Id="R88f822021b3a4d94" /><Relationship Type="http://schemas.openxmlformats.org/officeDocument/2006/relationships/slide" Target="/ppt/slides/slide6.xml" Id="R318e130c846541ea" /><Relationship Type="http://schemas.openxmlformats.org/officeDocument/2006/relationships/slide" Target="/ppt/slides/slide7.xml" Id="Rb09f28a25d0647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2de7c4597b44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851747284cc5" /><Relationship Type="http://schemas.openxmlformats.org/officeDocument/2006/relationships/theme" Target="/ppt/slideMasters/theme/theme1.xml" Id="R59e3848f6cec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a8851747284c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b7e94a31a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e2bd02bb6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49cd417a440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72546efd14a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9b05057644f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82b572504b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b853977704b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