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4024df531e41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752c24e714c2e"/>
  </p:sldMasterIdLst>
  <p:sldIdLst>
    <p:sldId xmlns:r="http://schemas.openxmlformats.org/officeDocument/2006/relationships" id="256" r:id="R6b6a837c5f9e4261"/>
    <p:sldId xmlns:r="http://schemas.openxmlformats.org/officeDocument/2006/relationships" id="257" r:id="R9ce46ae8405e4a4c"/>
    <p:sldId xmlns:r="http://schemas.openxmlformats.org/officeDocument/2006/relationships" id="258" r:id="R10a7093e70d74516"/>
    <p:sldId xmlns:r="http://schemas.openxmlformats.org/officeDocument/2006/relationships" id="259" r:id="Rfaf2d8080a0040ad"/>
    <p:sldId xmlns:r="http://schemas.openxmlformats.org/officeDocument/2006/relationships" id="260" r:id="R2fcc2d8f35d546df"/>
    <p:sldId xmlns:r="http://schemas.openxmlformats.org/officeDocument/2006/relationships" id="261" r:id="Rd6ae2b23b97d4785"/>
    <p:sldId xmlns:r="http://schemas.openxmlformats.org/officeDocument/2006/relationships" id="262" r:id="R284792fd47e0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752c24e714c2e" /><Relationship Type="http://schemas.openxmlformats.org/officeDocument/2006/relationships/slide" Target="/ppt/slides/slide1.xml" Id="R6b6a837c5f9e4261" /><Relationship Type="http://schemas.openxmlformats.org/officeDocument/2006/relationships/slide" Target="/ppt/slides/slide2.xml" Id="R9ce46ae8405e4a4c" /><Relationship Type="http://schemas.openxmlformats.org/officeDocument/2006/relationships/slide" Target="/ppt/slides/slide3.xml" Id="R10a7093e70d74516" /><Relationship Type="http://schemas.openxmlformats.org/officeDocument/2006/relationships/slide" Target="/ppt/slides/slide4.xml" Id="Rfaf2d8080a0040ad" /><Relationship Type="http://schemas.openxmlformats.org/officeDocument/2006/relationships/slide" Target="/ppt/slides/slide5.xml" Id="R2fcc2d8f35d546df" /><Relationship Type="http://schemas.openxmlformats.org/officeDocument/2006/relationships/slide" Target="/ppt/slides/slide6.xml" Id="Rd6ae2b23b97d4785" /><Relationship Type="http://schemas.openxmlformats.org/officeDocument/2006/relationships/slide" Target="/ppt/slides/slide7.xml" Id="R284792fd47e0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f6ad22ef043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1703dda1a4a62" /><Relationship Type="http://schemas.openxmlformats.org/officeDocument/2006/relationships/theme" Target="/ppt/slideMasters/theme/theme1.xml" Id="Rac0e382481a3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1703dda1a4a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d69c4b501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fd635369b4b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86bf47bc84c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09eece3ce40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90d523c064d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88185c54149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39d8f0ee74c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EURO SKO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 SKO NORD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46 335 873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2 921 926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2 223 923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18 042 798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33 458 688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HAMRE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Wessels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99 16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bjorn.ole.hamre@eurosko.no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NORD AS</a:t>
            </a:r>
          </a:p>
        </p:txBody>
      </p:sp>
    </p:spTree>
  </p:cSld>
  <p:clrMapOvr>
    <a:masterClrMapping xmlns:a="http://schemas.openxmlformats.org/drawingml/2006/main"/>
  </p:clrMapOvr>
</p:sld>
</file>