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0e74b19e5e4a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f7f1fb7d3142fa"/>
  </p:sldMasterIdLst>
  <p:sldIdLst>
    <p:sldId xmlns:r="http://schemas.openxmlformats.org/officeDocument/2006/relationships" id="256" r:id="Rc0ee8dd16f2348f1"/>
    <p:sldId xmlns:r="http://schemas.openxmlformats.org/officeDocument/2006/relationships" id="257" r:id="Rc927b813e7c24bbd"/>
    <p:sldId xmlns:r="http://schemas.openxmlformats.org/officeDocument/2006/relationships" id="258" r:id="Rde9fb282a65744aa"/>
    <p:sldId xmlns:r="http://schemas.openxmlformats.org/officeDocument/2006/relationships" id="259" r:id="R3404fcd7594e4534"/>
    <p:sldId xmlns:r="http://schemas.openxmlformats.org/officeDocument/2006/relationships" id="260" r:id="R090b034d46384246"/>
    <p:sldId xmlns:r="http://schemas.openxmlformats.org/officeDocument/2006/relationships" id="261" r:id="Raca385db19904a18"/>
    <p:sldId xmlns:r="http://schemas.openxmlformats.org/officeDocument/2006/relationships" id="262" r:id="Rebf4c02ff4ee43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f7f1fb7d3142fa" /><Relationship Type="http://schemas.openxmlformats.org/officeDocument/2006/relationships/slide" Target="/ppt/slides/slide1.xml" Id="Rc0ee8dd16f2348f1" /><Relationship Type="http://schemas.openxmlformats.org/officeDocument/2006/relationships/slide" Target="/ppt/slides/slide2.xml" Id="Rc927b813e7c24bbd" /><Relationship Type="http://schemas.openxmlformats.org/officeDocument/2006/relationships/slide" Target="/ppt/slides/slide3.xml" Id="Rde9fb282a65744aa" /><Relationship Type="http://schemas.openxmlformats.org/officeDocument/2006/relationships/slide" Target="/ppt/slides/slide4.xml" Id="R3404fcd7594e4534" /><Relationship Type="http://schemas.openxmlformats.org/officeDocument/2006/relationships/slide" Target="/ppt/slides/slide5.xml" Id="R090b034d46384246" /><Relationship Type="http://schemas.openxmlformats.org/officeDocument/2006/relationships/slide" Target="/ppt/slides/slide6.xml" Id="Raca385db19904a18" /><Relationship Type="http://schemas.openxmlformats.org/officeDocument/2006/relationships/slide" Target="/ppt/slides/slide7.xml" Id="Rebf4c02ff4ee43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141454614347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3eda3ea994586" /><Relationship Type="http://schemas.openxmlformats.org/officeDocument/2006/relationships/theme" Target="/ppt/slideMasters/theme/theme1.xml" Id="Rd981b94ec5694b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b3eda3ea9945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66a72a409246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ebf3eae5e45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eb5a43e7349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962d36d3649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c0a7aa3ec49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b4c5de6cb45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c078a990f47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SENJEN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SENJEN TRADING AS ble etablert [år] og holder til i Husøy I Senja.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−122 998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−312 636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2 648 549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7 727 542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ISTI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SENJEN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9389 Husøy I Senja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84 25 93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senjen@online.no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992 102 209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SENJEN TRADING AS</a:t>
            </a:r>
          </a:p>
        </p:txBody>
      </p:sp>
    </p:spTree>
  </p:cSld>
  <p:clrMapOvr>
    <a:masterClrMapping xmlns:a="http://schemas.openxmlformats.org/drawingml/2006/main"/>
  </p:clrMapOvr>
</p:sld>
</file>