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0f1d3717e74f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bf245090f1420c"/>
  </p:sldMasterIdLst>
  <p:sldIdLst>
    <p:sldId xmlns:r="http://schemas.openxmlformats.org/officeDocument/2006/relationships" id="256" r:id="R1aba673f68b44ebc"/>
    <p:sldId xmlns:r="http://schemas.openxmlformats.org/officeDocument/2006/relationships" id="257" r:id="R75700a2c5e5a491b"/>
    <p:sldId xmlns:r="http://schemas.openxmlformats.org/officeDocument/2006/relationships" id="258" r:id="Rf55d71d273504938"/>
    <p:sldId xmlns:r="http://schemas.openxmlformats.org/officeDocument/2006/relationships" id="259" r:id="R5bd25aa46fa94ac1"/>
    <p:sldId xmlns:r="http://schemas.openxmlformats.org/officeDocument/2006/relationships" id="260" r:id="R488eb50d7bf94c49"/>
    <p:sldId xmlns:r="http://schemas.openxmlformats.org/officeDocument/2006/relationships" id="261" r:id="R500e6f3c27854a8c"/>
    <p:sldId xmlns:r="http://schemas.openxmlformats.org/officeDocument/2006/relationships" id="262" r:id="R44babe41c4b1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f245090f1420c" /><Relationship Type="http://schemas.openxmlformats.org/officeDocument/2006/relationships/slide" Target="/ppt/slides/slide1.xml" Id="R1aba673f68b44ebc" /><Relationship Type="http://schemas.openxmlformats.org/officeDocument/2006/relationships/slide" Target="/ppt/slides/slide2.xml" Id="R75700a2c5e5a491b" /><Relationship Type="http://schemas.openxmlformats.org/officeDocument/2006/relationships/slide" Target="/ppt/slides/slide3.xml" Id="Rf55d71d273504938" /><Relationship Type="http://schemas.openxmlformats.org/officeDocument/2006/relationships/slide" Target="/ppt/slides/slide4.xml" Id="R5bd25aa46fa94ac1" /><Relationship Type="http://schemas.openxmlformats.org/officeDocument/2006/relationships/slide" Target="/ppt/slides/slide5.xml" Id="R488eb50d7bf94c49" /><Relationship Type="http://schemas.openxmlformats.org/officeDocument/2006/relationships/slide" Target="/ppt/slides/slide6.xml" Id="R500e6f3c27854a8c" /><Relationship Type="http://schemas.openxmlformats.org/officeDocument/2006/relationships/slide" Target="/ppt/slides/slide7.xml" Id="R44babe41c4b1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6df92de3fb40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7f303c3c04c8a" /><Relationship Type="http://schemas.openxmlformats.org/officeDocument/2006/relationships/theme" Target="/ppt/slideMasters/theme/theme1.xml" Id="R567eb53ae9e046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f7f303c3c04c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d3a74bcee48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621c60ed043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ddd1f626543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1ddfbdc29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d82d1b4aa47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4c8f54a7345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ffd7c574b45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