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d8ffd5be0d4c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957869824b4a36"/>
  </p:sldMasterIdLst>
  <p:sldIdLst>
    <p:sldId xmlns:r="http://schemas.openxmlformats.org/officeDocument/2006/relationships" id="256" r:id="R43e6205ae14a4087"/>
    <p:sldId xmlns:r="http://schemas.openxmlformats.org/officeDocument/2006/relationships" id="257" r:id="Rfebb2ae4dce04ade"/>
    <p:sldId xmlns:r="http://schemas.openxmlformats.org/officeDocument/2006/relationships" id="258" r:id="R13d91c008c9f4748"/>
    <p:sldId xmlns:r="http://schemas.openxmlformats.org/officeDocument/2006/relationships" id="259" r:id="R03efcd034d254f51"/>
    <p:sldId xmlns:r="http://schemas.openxmlformats.org/officeDocument/2006/relationships" id="260" r:id="R7d98e1bbe4074512"/>
    <p:sldId xmlns:r="http://schemas.openxmlformats.org/officeDocument/2006/relationships" id="261" r:id="R2ba150ed42de4c01"/>
    <p:sldId xmlns:r="http://schemas.openxmlformats.org/officeDocument/2006/relationships" id="262" r:id="Rdfecc0a0172f47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57869824b4a36" /><Relationship Type="http://schemas.openxmlformats.org/officeDocument/2006/relationships/slide" Target="/ppt/slides/slide1.xml" Id="R43e6205ae14a4087" /><Relationship Type="http://schemas.openxmlformats.org/officeDocument/2006/relationships/slide" Target="/ppt/slides/slide2.xml" Id="Rfebb2ae4dce04ade" /><Relationship Type="http://schemas.openxmlformats.org/officeDocument/2006/relationships/slide" Target="/ppt/slides/slide3.xml" Id="R13d91c008c9f4748" /><Relationship Type="http://schemas.openxmlformats.org/officeDocument/2006/relationships/slide" Target="/ppt/slides/slide4.xml" Id="R03efcd034d254f51" /><Relationship Type="http://schemas.openxmlformats.org/officeDocument/2006/relationships/slide" Target="/ppt/slides/slide5.xml" Id="R7d98e1bbe4074512" /><Relationship Type="http://schemas.openxmlformats.org/officeDocument/2006/relationships/slide" Target="/ppt/slides/slide6.xml" Id="R2ba150ed42de4c01" /><Relationship Type="http://schemas.openxmlformats.org/officeDocument/2006/relationships/slide" Target="/ppt/slides/slide7.xml" Id="Rdfecc0a0172f47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ffefbe15443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8dec276be40f7" /><Relationship Type="http://schemas.openxmlformats.org/officeDocument/2006/relationships/theme" Target="/ppt/slideMasters/theme/theme1.xml" Id="Ra8c9de24899e4c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88dec276be40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a39e0e0de4d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84f1c9beb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9214ed77c46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2f8f3732b49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41d01ffa741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f34f8464f41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dd1c5728444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