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b623d3e9040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6949ccefb49c2"/>
  </p:sldMasterIdLst>
  <p:sldIdLst>
    <p:sldId xmlns:r="http://schemas.openxmlformats.org/officeDocument/2006/relationships" id="256" r:id="Rf5a1784f85a34404"/>
    <p:sldId xmlns:r="http://schemas.openxmlformats.org/officeDocument/2006/relationships" id="257" r:id="Rcaef738007cb4c65"/>
    <p:sldId xmlns:r="http://schemas.openxmlformats.org/officeDocument/2006/relationships" id="258" r:id="R5adc958490764424"/>
    <p:sldId xmlns:r="http://schemas.openxmlformats.org/officeDocument/2006/relationships" id="259" r:id="Ra9945ee661b04edb"/>
    <p:sldId xmlns:r="http://schemas.openxmlformats.org/officeDocument/2006/relationships" id="260" r:id="R10e488d878eb43ae"/>
    <p:sldId xmlns:r="http://schemas.openxmlformats.org/officeDocument/2006/relationships" id="261" r:id="Rabde68944cfd4c28"/>
    <p:sldId xmlns:r="http://schemas.openxmlformats.org/officeDocument/2006/relationships" id="262" r:id="Rfe1e931217474e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6949ccefb49c2" /><Relationship Type="http://schemas.openxmlformats.org/officeDocument/2006/relationships/slide" Target="/ppt/slides/slide1.xml" Id="Rf5a1784f85a34404" /><Relationship Type="http://schemas.openxmlformats.org/officeDocument/2006/relationships/slide" Target="/ppt/slides/slide2.xml" Id="Rcaef738007cb4c65" /><Relationship Type="http://schemas.openxmlformats.org/officeDocument/2006/relationships/slide" Target="/ppt/slides/slide3.xml" Id="R5adc958490764424" /><Relationship Type="http://schemas.openxmlformats.org/officeDocument/2006/relationships/slide" Target="/ppt/slides/slide4.xml" Id="Ra9945ee661b04edb" /><Relationship Type="http://schemas.openxmlformats.org/officeDocument/2006/relationships/slide" Target="/ppt/slides/slide5.xml" Id="R10e488d878eb43ae" /><Relationship Type="http://schemas.openxmlformats.org/officeDocument/2006/relationships/slide" Target="/ppt/slides/slide6.xml" Id="Rabde68944cfd4c28" /><Relationship Type="http://schemas.openxmlformats.org/officeDocument/2006/relationships/slide" Target="/ppt/slides/slide7.xml" Id="Rfe1e931217474e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a5128060142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0c5c95fce450f" /><Relationship Type="http://schemas.openxmlformats.org/officeDocument/2006/relationships/theme" Target="/ppt/slideMasters/theme/theme1.xml" Id="R49861b232a1e48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0c5c95fce45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25aa5e10643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fd4a7ba9d40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b5cc8260c49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d3d01d414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d1cbf7690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6af2a9fa645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dba52d5fd40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KIRKEBY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KIRKEBY INVEST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3 463 943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47 175 227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51 189 135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ANCHERSEN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EIVIND ANCHERSEN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SYNNØVE ANCHERSEN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Åsløkkveien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pere-an@online.no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