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652b841ec743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a403f08bb54198"/>
  </p:sldMasterIdLst>
  <p:sldIdLst>
    <p:sldId xmlns:r="http://schemas.openxmlformats.org/officeDocument/2006/relationships" id="256" r:id="R5866c1646b7b410f"/>
    <p:sldId xmlns:r="http://schemas.openxmlformats.org/officeDocument/2006/relationships" id="257" r:id="R0b6eb430b127401a"/>
    <p:sldId xmlns:r="http://schemas.openxmlformats.org/officeDocument/2006/relationships" id="258" r:id="Rbd2598a16e6d4564"/>
    <p:sldId xmlns:r="http://schemas.openxmlformats.org/officeDocument/2006/relationships" id="259" r:id="R0d530a317a16455c"/>
    <p:sldId xmlns:r="http://schemas.openxmlformats.org/officeDocument/2006/relationships" id="260" r:id="R5c7460a2a6e14de4"/>
    <p:sldId xmlns:r="http://schemas.openxmlformats.org/officeDocument/2006/relationships" id="261" r:id="Re341c403ccf84ab0"/>
    <p:sldId xmlns:r="http://schemas.openxmlformats.org/officeDocument/2006/relationships" id="262" r:id="R8586cbe5262e46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a403f08bb54198" /><Relationship Type="http://schemas.openxmlformats.org/officeDocument/2006/relationships/slide" Target="/ppt/slides/slide1.xml" Id="R5866c1646b7b410f" /><Relationship Type="http://schemas.openxmlformats.org/officeDocument/2006/relationships/slide" Target="/ppt/slides/slide2.xml" Id="R0b6eb430b127401a" /><Relationship Type="http://schemas.openxmlformats.org/officeDocument/2006/relationships/slide" Target="/ppt/slides/slide3.xml" Id="Rbd2598a16e6d4564" /><Relationship Type="http://schemas.openxmlformats.org/officeDocument/2006/relationships/slide" Target="/ppt/slides/slide4.xml" Id="R0d530a317a16455c" /><Relationship Type="http://schemas.openxmlformats.org/officeDocument/2006/relationships/slide" Target="/ppt/slides/slide5.xml" Id="R5c7460a2a6e14de4" /><Relationship Type="http://schemas.openxmlformats.org/officeDocument/2006/relationships/slide" Target="/ppt/slides/slide6.xml" Id="Re341c403ccf84ab0" /><Relationship Type="http://schemas.openxmlformats.org/officeDocument/2006/relationships/slide" Target="/ppt/slides/slide7.xml" Id="R8586cbe5262e46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2353b5d53b4c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18697b9ac4e35" /><Relationship Type="http://schemas.openxmlformats.org/officeDocument/2006/relationships/theme" Target="/ppt/slideMasters/theme/theme1.xml" Id="R185a752a0e834a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818697b9ac4e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11c76f35b45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e8be42c4640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76fcfc5fb4a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a62eac2a642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4f926574b40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1b06270df40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d1fe7d38846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 LØNNING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 LØNNING INVEST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674 016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665 925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32 907 944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32 460 041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34 921 372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Vodlavegen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992 072 016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