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d0dcac83641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b7ebe2cc34b7a"/>
  </p:sldMasterIdLst>
  <p:sldIdLst>
    <p:sldId xmlns:r="http://schemas.openxmlformats.org/officeDocument/2006/relationships" id="256" r:id="R8f4295efa81c44c2"/>
    <p:sldId xmlns:r="http://schemas.openxmlformats.org/officeDocument/2006/relationships" id="257" r:id="R6fe99a76d39946b1"/>
    <p:sldId xmlns:r="http://schemas.openxmlformats.org/officeDocument/2006/relationships" id="258" r:id="Rba136912e5fd4348"/>
    <p:sldId xmlns:r="http://schemas.openxmlformats.org/officeDocument/2006/relationships" id="259" r:id="R4a112e3245f44a12"/>
    <p:sldId xmlns:r="http://schemas.openxmlformats.org/officeDocument/2006/relationships" id="260" r:id="Reb65efb8312f4ff5"/>
    <p:sldId xmlns:r="http://schemas.openxmlformats.org/officeDocument/2006/relationships" id="261" r:id="Rc77c43d88bef40b8"/>
    <p:sldId xmlns:r="http://schemas.openxmlformats.org/officeDocument/2006/relationships" id="262" r:id="R5b184d9f6e7942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b7ebe2cc34b7a" /><Relationship Type="http://schemas.openxmlformats.org/officeDocument/2006/relationships/slide" Target="/ppt/slides/slide1.xml" Id="R8f4295efa81c44c2" /><Relationship Type="http://schemas.openxmlformats.org/officeDocument/2006/relationships/slide" Target="/ppt/slides/slide2.xml" Id="R6fe99a76d39946b1" /><Relationship Type="http://schemas.openxmlformats.org/officeDocument/2006/relationships/slide" Target="/ppt/slides/slide3.xml" Id="Rba136912e5fd4348" /><Relationship Type="http://schemas.openxmlformats.org/officeDocument/2006/relationships/slide" Target="/ppt/slides/slide4.xml" Id="R4a112e3245f44a12" /><Relationship Type="http://schemas.openxmlformats.org/officeDocument/2006/relationships/slide" Target="/ppt/slides/slide5.xml" Id="Reb65efb8312f4ff5" /><Relationship Type="http://schemas.openxmlformats.org/officeDocument/2006/relationships/slide" Target="/ppt/slides/slide6.xml" Id="Rc77c43d88bef40b8" /><Relationship Type="http://schemas.openxmlformats.org/officeDocument/2006/relationships/slide" Target="/ppt/slides/slide7.xml" Id="R5b184d9f6e7942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b2e7beb134c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85a46f828403e" /><Relationship Type="http://schemas.openxmlformats.org/officeDocument/2006/relationships/theme" Target="/ppt/slideMasters/theme/theme1.xml" Id="R3d0ad461a1a146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b85a46f82840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8405b8d254b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51cfdd8ed47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02beab1a644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3a2855b0d40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41b698d2144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120e1892549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73976a0364d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