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c88f7a76b9e40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afeeb2b994843"/>
  </p:sldMasterIdLst>
  <p:sldIdLst>
    <p:sldId xmlns:r="http://schemas.openxmlformats.org/officeDocument/2006/relationships" id="256" r:id="R5d85d9c184914e4e"/>
    <p:sldId xmlns:r="http://schemas.openxmlformats.org/officeDocument/2006/relationships" id="257" r:id="R978d75d4267646ca"/>
    <p:sldId xmlns:r="http://schemas.openxmlformats.org/officeDocument/2006/relationships" id="258" r:id="R84aa61e2f77e48c7"/>
    <p:sldId xmlns:r="http://schemas.openxmlformats.org/officeDocument/2006/relationships" id="259" r:id="R11e3247a660b436c"/>
    <p:sldId xmlns:r="http://schemas.openxmlformats.org/officeDocument/2006/relationships" id="260" r:id="Ra1737cccba1145cd"/>
    <p:sldId xmlns:r="http://schemas.openxmlformats.org/officeDocument/2006/relationships" id="261" r:id="R7abb257dff324fd3"/>
    <p:sldId xmlns:r="http://schemas.openxmlformats.org/officeDocument/2006/relationships" id="262" r:id="Rb0220f14967043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afeeb2b994843" /><Relationship Type="http://schemas.openxmlformats.org/officeDocument/2006/relationships/slide" Target="/ppt/slides/slide1.xml" Id="R5d85d9c184914e4e" /><Relationship Type="http://schemas.openxmlformats.org/officeDocument/2006/relationships/slide" Target="/ppt/slides/slide2.xml" Id="R978d75d4267646ca" /><Relationship Type="http://schemas.openxmlformats.org/officeDocument/2006/relationships/slide" Target="/ppt/slides/slide3.xml" Id="R84aa61e2f77e48c7" /><Relationship Type="http://schemas.openxmlformats.org/officeDocument/2006/relationships/slide" Target="/ppt/slides/slide4.xml" Id="R11e3247a660b436c" /><Relationship Type="http://schemas.openxmlformats.org/officeDocument/2006/relationships/slide" Target="/ppt/slides/slide5.xml" Id="Ra1737cccba1145cd" /><Relationship Type="http://schemas.openxmlformats.org/officeDocument/2006/relationships/slide" Target="/ppt/slides/slide6.xml" Id="R7abb257dff324fd3" /><Relationship Type="http://schemas.openxmlformats.org/officeDocument/2006/relationships/slide" Target="/ppt/slides/slide7.xml" Id="Rb0220f14967043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c1bd1007ed43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a2e4881814fd1" /><Relationship Type="http://schemas.openxmlformats.org/officeDocument/2006/relationships/theme" Target="/ppt/slideMasters/theme/theme1.xml" Id="R6abe8e05fb114d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ba2e4881814fd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fb2eae3e1e4b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e950db2004bc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3a16cca5f5430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3a68ecf5b46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c285aaf5648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54b81e2c624d5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cfd20547849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