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3b874411bec4a8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898a7f6745a4d26"/>
  </p:sldMasterIdLst>
  <p:sldIdLst>
    <p:sldId xmlns:r="http://schemas.openxmlformats.org/officeDocument/2006/relationships" id="256" r:id="R2263287f2de54704"/>
    <p:sldId xmlns:r="http://schemas.openxmlformats.org/officeDocument/2006/relationships" id="257" r:id="R68598ff0d5e34ac3"/>
    <p:sldId xmlns:r="http://schemas.openxmlformats.org/officeDocument/2006/relationships" id="258" r:id="Ra0ff298192154ed5"/>
    <p:sldId xmlns:r="http://schemas.openxmlformats.org/officeDocument/2006/relationships" id="259" r:id="R1b26ef6492a64b96"/>
    <p:sldId xmlns:r="http://schemas.openxmlformats.org/officeDocument/2006/relationships" id="260" r:id="Rce53c54b5eb84103"/>
    <p:sldId xmlns:r="http://schemas.openxmlformats.org/officeDocument/2006/relationships" id="261" r:id="Rc43ec49172664e5d"/>
    <p:sldId xmlns:r="http://schemas.openxmlformats.org/officeDocument/2006/relationships" id="262" r:id="Rb3bfc419a827462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898a7f6745a4d26" /><Relationship Type="http://schemas.openxmlformats.org/officeDocument/2006/relationships/slide" Target="/ppt/slides/slide1.xml" Id="R2263287f2de54704" /><Relationship Type="http://schemas.openxmlformats.org/officeDocument/2006/relationships/slide" Target="/ppt/slides/slide2.xml" Id="R68598ff0d5e34ac3" /><Relationship Type="http://schemas.openxmlformats.org/officeDocument/2006/relationships/slide" Target="/ppt/slides/slide3.xml" Id="Ra0ff298192154ed5" /><Relationship Type="http://schemas.openxmlformats.org/officeDocument/2006/relationships/slide" Target="/ppt/slides/slide4.xml" Id="R1b26ef6492a64b96" /><Relationship Type="http://schemas.openxmlformats.org/officeDocument/2006/relationships/slide" Target="/ppt/slides/slide5.xml" Id="Rce53c54b5eb84103" /><Relationship Type="http://schemas.openxmlformats.org/officeDocument/2006/relationships/slide" Target="/ppt/slides/slide6.xml" Id="Rc43ec49172664e5d" /><Relationship Type="http://schemas.openxmlformats.org/officeDocument/2006/relationships/slide" Target="/ppt/slides/slide7.xml" Id="Rb3bfc419a827462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410f96fc59f46f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1cf30bd36b4910" /><Relationship Type="http://schemas.openxmlformats.org/officeDocument/2006/relationships/theme" Target="/ppt/slideMasters/theme/theme1.xml" Id="Rd32298051f0d4a4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a1cf30bd36b491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ca8bb0e4ee449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d2f230bda3412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8ae387eecd4a5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3c96736aac4a9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7060cf4c06454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1aeed41ede4df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411737958740d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DIWALI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DIWALI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DIWALI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DIWALI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DIWALI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DIWALI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−29 009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23 116 980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122 380 410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123 251 097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DIWALI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JEBSEN SOFIE ELEANOR L O  –  88,0 %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JEBSEN SOFIE ELEANOR L O  –  12,0 %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DIWALI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991 990 704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DIWALI AS</a:t>
            </a:r>
          </a:p>
        </p:txBody>
      </p:sp>
    </p:spTree>
  </p:cSld>
  <p:clrMapOvr>
    <a:masterClrMapping xmlns:a="http://schemas.openxmlformats.org/drawingml/2006/main"/>
  </p:clrMapOvr>
</p:sld>
</file>