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28deff283641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dcbd5a5c864e49"/>
  </p:sldMasterIdLst>
  <p:sldIdLst>
    <p:sldId xmlns:r="http://schemas.openxmlformats.org/officeDocument/2006/relationships" id="256" r:id="R87fffdb400624cec"/>
    <p:sldId xmlns:r="http://schemas.openxmlformats.org/officeDocument/2006/relationships" id="257" r:id="R0ed82d3b72344e08"/>
    <p:sldId xmlns:r="http://schemas.openxmlformats.org/officeDocument/2006/relationships" id="258" r:id="Re9aca4bf241247aa"/>
    <p:sldId xmlns:r="http://schemas.openxmlformats.org/officeDocument/2006/relationships" id="259" r:id="R0f2584e841c5473c"/>
    <p:sldId xmlns:r="http://schemas.openxmlformats.org/officeDocument/2006/relationships" id="260" r:id="Rb3809e48925a4365"/>
    <p:sldId xmlns:r="http://schemas.openxmlformats.org/officeDocument/2006/relationships" id="261" r:id="R0cf949fe179b4b69"/>
    <p:sldId xmlns:r="http://schemas.openxmlformats.org/officeDocument/2006/relationships" id="262" r:id="R68ce9bec8ff145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dcbd5a5c864e49" /><Relationship Type="http://schemas.openxmlformats.org/officeDocument/2006/relationships/slide" Target="/ppt/slides/slide1.xml" Id="R87fffdb400624cec" /><Relationship Type="http://schemas.openxmlformats.org/officeDocument/2006/relationships/slide" Target="/ppt/slides/slide2.xml" Id="R0ed82d3b72344e08" /><Relationship Type="http://schemas.openxmlformats.org/officeDocument/2006/relationships/slide" Target="/ppt/slides/slide3.xml" Id="Re9aca4bf241247aa" /><Relationship Type="http://schemas.openxmlformats.org/officeDocument/2006/relationships/slide" Target="/ppt/slides/slide4.xml" Id="R0f2584e841c5473c" /><Relationship Type="http://schemas.openxmlformats.org/officeDocument/2006/relationships/slide" Target="/ppt/slides/slide5.xml" Id="Rb3809e48925a4365" /><Relationship Type="http://schemas.openxmlformats.org/officeDocument/2006/relationships/slide" Target="/ppt/slides/slide6.xml" Id="R0cf949fe179b4b69" /><Relationship Type="http://schemas.openxmlformats.org/officeDocument/2006/relationships/slide" Target="/ppt/slides/slide7.xml" Id="R68ce9bec8ff145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01f0012fa14f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226d4a23b4cd2" /><Relationship Type="http://schemas.openxmlformats.org/officeDocument/2006/relationships/theme" Target="/ppt/slideMasters/theme/theme1.xml" Id="R370716d7602f46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a226d4a23b4c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1ba3e20734e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b9277576a4c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a5c08588c4e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dca360ef94e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ba224f41a44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42445b61c49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c0f66f7984a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HSI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HSI INVEST AS ble etablert [år] og holder til i Lommedalen.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2 324 820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2 546 702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13 590 408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13 668 682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SKIBREK HERMAN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Herman Skibrek, Engebråtan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991 954 449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HSI INVEST AS</a:t>
            </a:r>
          </a:p>
        </p:txBody>
      </p:sp>
    </p:spTree>
  </p:cSld>
  <p:clrMapOvr>
    <a:masterClrMapping xmlns:a="http://schemas.openxmlformats.org/drawingml/2006/main"/>
  </p:clrMapOvr>
</p:sld>
</file>