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61a93c4e5548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5c6a17f404454e"/>
  </p:sldMasterIdLst>
  <p:sldIdLst>
    <p:sldId xmlns:r="http://schemas.openxmlformats.org/officeDocument/2006/relationships" id="256" r:id="R790fb97dc6294842"/>
    <p:sldId xmlns:r="http://schemas.openxmlformats.org/officeDocument/2006/relationships" id="257" r:id="R030b9488f96141f9"/>
    <p:sldId xmlns:r="http://schemas.openxmlformats.org/officeDocument/2006/relationships" id="258" r:id="R55ff71e4dac84e33"/>
    <p:sldId xmlns:r="http://schemas.openxmlformats.org/officeDocument/2006/relationships" id="259" r:id="Rb86297a26fe54259"/>
    <p:sldId xmlns:r="http://schemas.openxmlformats.org/officeDocument/2006/relationships" id="260" r:id="Rfacc47bade664f6c"/>
    <p:sldId xmlns:r="http://schemas.openxmlformats.org/officeDocument/2006/relationships" id="261" r:id="R85f11da472ac4bf2"/>
    <p:sldId xmlns:r="http://schemas.openxmlformats.org/officeDocument/2006/relationships" id="262" r:id="Rce38a3c4704340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5c6a17f404454e" /><Relationship Type="http://schemas.openxmlformats.org/officeDocument/2006/relationships/slide" Target="/ppt/slides/slide1.xml" Id="R790fb97dc6294842" /><Relationship Type="http://schemas.openxmlformats.org/officeDocument/2006/relationships/slide" Target="/ppt/slides/slide2.xml" Id="R030b9488f96141f9" /><Relationship Type="http://schemas.openxmlformats.org/officeDocument/2006/relationships/slide" Target="/ppt/slides/slide3.xml" Id="R55ff71e4dac84e33" /><Relationship Type="http://schemas.openxmlformats.org/officeDocument/2006/relationships/slide" Target="/ppt/slides/slide4.xml" Id="Rb86297a26fe54259" /><Relationship Type="http://schemas.openxmlformats.org/officeDocument/2006/relationships/slide" Target="/ppt/slides/slide5.xml" Id="Rfacc47bade664f6c" /><Relationship Type="http://schemas.openxmlformats.org/officeDocument/2006/relationships/slide" Target="/ppt/slides/slide6.xml" Id="R85f11da472ac4bf2" /><Relationship Type="http://schemas.openxmlformats.org/officeDocument/2006/relationships/slide" Target="/ppt/slides/slide7.xml" Id="Rce38a3c4704340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31186b2f3f41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781c0b46746c7" /><Relationship Type="http://schemas.openxmlformats.org/officeDocument/2006/relationships/theme" Target="/ppt/slideMasters/theme/theme1.xml" Id="Rda9f92730f304b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c781c0b46746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b9cf1fa4442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3023cccc647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c5f1d0e344e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c140edfcd40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64f2823e649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c7cbac5494f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8553eec4146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ANGVIK PROSJEKTERING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ANGVIK PROSJEKTERING AS ble etablert [år] og holder til i Angvik.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7 207 226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1 990 580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3 762 036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INDERGÅRD VEGARD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ANGVIK GRYTNES ENTREPRENØR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TJELLE-SØRVIK HÅVARD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KJÆRNLI ESPEN  –  13,0 %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Angvik Næringspark, Fabrikkvegen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6636 Angvik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991 925 562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PROSJEKTERING AS</a:t>
            </a:r>
          </a:p>
        </p:txBody>
      </p:sp>
    </p:spTree>
  </p:cSld>
  <p:clrMapOvr>
    <a:masterClrMapping xmlns:a="http://schemas.openxmlformats.org/drawingml/2006/main"/>
  </p:clrMapOvr>
</p:sld>
</file>