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6e6ba65819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4b6e573bd4acb"/>
  </p:sldMasterIdLst>
  <p:sldIdLst>
    <p:sldId xmlns:r="http://schemas.openxmlformats.org/officeDocument/2006/relationships" id="256" r:id="R696d56f655aa4155"/>
    <p:sldId xmlns:r="http://schemas.openxmlformats.org/officeDocument/2006/relationships" id="257" r:id="Ra0891ce60c674049"/>
    <p:sldId xmlns:r="http://schemas.openxmlformats.org/officeDocument/2006/relationships" id="258" r:id="R2adf35611ca84741"/>
    <p:sldId xmlns:r="http://schemas.openxmlformats.org/officeDocument/2006/relationships" id="259" r:id="R0021ad19757a4e16"/>
    <p:sldId xmlns:r="http://schemas.openxmlformats.org/officeDocument/2006/relationships" id="260" r:id="R8eb6e51dcaeb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4b6e573bd4acb" /><Relationship Type="http://schemas.openxmlformats.org/officeDocument/2006/relationships/slide" Target="/ppt/slides/slide1.xml" Id="R696d56f655aa4155" /><Relationship Type="http://schemas.openxmlformats.org/officeDocument/2006/relationships/slide" Target="/ppt/slides/slide2.xml" Id="Ra0891ce60c674049" /><Relationship Type="http://schemas.openxmlformats.org/officeDocument/2006/relationships/slide" Target="/ppt/slides/slide3.xml" Id="R2adf35611ca84741" /><Relationship Type="http://schemas.openxmlformats.org/officeDocument/2006/relationships/slide" Target="/ppt/slides/slide4.xml" Id="R0021ad19757a4e16" /><Relationship Type="http://schemas.openxmlformats.org/officeDocument/2006/relationships/slide" Target="/ppt/slides/slide5.xml" Id="R8eb6e51dcaeb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485f7590a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60582db404ab2" /><Relationship Type="http://schemas.openxmlformats.org/officeDocument/2006/relationships/theme" Target="/ppt/slideMasters/theme/theme1.xml" Id="R55c0b247f2c9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360582db404a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09dcb826145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fdf8baab6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484f3572f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fdb0327b7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b2a00279b4c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SERVICETJENESTER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SERVICETJENESTER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991 908 552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