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0f3519861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e5cc36193451f"/>
  </p:sldMasterIdLst>
  <p:sldIdLst>
    <p:sldId xmlns:r="http://schemas.openxmlformats.org/officeDocument/2006/relationships" id="256" r:id="R8c96c564a3914a20"/>
    <p:sldId xmlns:r="http://schemas.openxmlformats.org/officeDocument/2006/relationships" id="257" r:id="R8dab08156f4944c0"/>
    <p:sldId xmlns:r="http://schemas.openxmlformats.org/officeDocument/2006/relationships" id="258" r:id="Re5340ef8bce34e31"/>
    <p:sldId xmlns:r="http://schemas.openxmlformats.org/officeDocument/2006/relationships" id="259" r:id="R19879b13fc6941ad"/>
    <p:sldId xmlns:r="http://schemas.openxmlformats.org/officeDocument/2006/relationships" id="260" r:id="R590ce04e95ae48b5"/>
    <p:sldId xmlns:r="http://schemas.openxmlformats.org/officeDocument/2006/relationships" id="261" r:id="Rb144c1bcc5d84d9e"/>
    <p:sldId xmlns:r="http://schemas.openxmlformats.org/officeDocument/2006/relationships" id="262" r:id="R26514a107734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e5cc36193451f" /><Relationship Type="http://schemas.openxmlformats.org/officeDocument/2006/relationships/slide" Target="/ppt/slides/slide1.xml" Id="R8c96c564a3914a20" /><Relationship Type="http://schemas.openxmlformats.org/officeDocument/2006/relationships/slide" Target="/ppt/slides/slide2.xml" Id="R8dab08156f4944c0" /><Relationship Type="http://schemas.openxmlformats.org/officeDocument/2006/relationships/slide" Target="/ppt/slides/slide3.xml" Id="Re5340ef8bce34e31" /><Relationship Type="http://schemas.openxmlformats.org/officeDocument/2006/relationships/slide" Target="/ppt/slides/slide4.xml" Id="R19879b13fc6941ad" /><Relationship Type="http://schemas.openxmlformats.org/officeDocument/2006/relationships/slide" Target="/ppt/slides/slide5.xml" Id="R590ce04e95ae48b5" /><Relationship Type="http://schemas.openxmlformats.org/officeDocument/2006/relationships/slide" Target="/ppt/slides/slide6.xml" Id="Rb144c1bcc5d84d9e" /><Relationship Type="http://schemas.openxmlformats.org/officeDocument/2006/relationships/slide" Target="/ppt/slides/slide7.xml" Id="R26514a107734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8dcf334c5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9771180ea43bb" /><Relationship Type="http://schemas.openxmlformats.org/officeDocument/2006/relationships/theme" Target="/ppt/slideMasters/theme/theme1.xml" Id="Rbd6437373cb9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9771180ea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035c993c1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6cea47853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f89bf5c6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d4394cb15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e93271f2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365060f03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4574b909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