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5b3d53fbc843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f3efdf652a48da"/>
  </p:sldMasterIdLst>
  <p:sldIdLst>
    <p:sldId xmlns:r="http://schemas.openxmlformats.org/officeDocument/2006/relationships" id="256" r:id="Rbbee02316fec4f48"/>
    <p:sldId xmlns:r="http://schemas.openxmlformats.org/officeDocument/2006/relationships" id="257" r:id="Re7a1a28924f54639"/>
    <p:sldId xmlns:r="http://schemas.openxmlformats.org/officeDocument/2006/relationships" id="258" r:id="Ra386315f6c1f40ca"/>
    <p:sldId xmlns:r="http://schemas.openxmlformats.org/officeDocument/2006/relationships" id="259" r:id="R5cf414f9f3cb4dc5"/>
    <p:sldId xmlns:r="http://schemas.openxmlformats.org/officeDocument/2006/relationships" id="260" r:id="R5ed7f0f47321446b"/>
    <p:sldId xmlns:r="http://schemas.openxmlformats.org/officeDocument/2006/relationships" id="261" r:id="R5a1e81f71c23412e"/>
    <p:sldId xmlns:r="http://schemas.openxmlformats.org/officeDocument/2006/relationships" id="262" r:id="Rea2918e00bb044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f3efdf652a48da" /><Relationship Type="http://schemas.openxmlformats.org/officeDocument/2006/relationships/slide" Target="/ppt/slides/slide1.xml" Id="Rbbee02316fec4f48" /><Relationship Type="http://schemas.openxmlformats.org/officeDocument/2006/relationships/slide" Target="/ppt/slides/slide2.xml" Id="Re7a1a28924f54639" /><Relationship Type="http://schemas.openxmlformats.org/officeDocument/2006/relationships/slide" Target="/ppt/slides/slide3.xml" Id="Ra386315f6c1f40ca" /><Relationship Type="http://schemas.openxmlformats.org/officeDocument/2006/relationships/slide" Target="/ppt/slides/slide4.xml" Id="R5cf414f9f3cb4dc5" /><Relationship Type="http://schemas.openxmlformats.org/officeDocument/2006/relationships/slide" Target="/ppt/slides/slide5.xml" Id="R5ed7f0f47321446b" /><Relationship Type="http://schemas.openxmlformats.org/officeDocument/2006/relationships/slide" Target="/ppt/slides/slide6.xml" Id="R5a1e81f71c23412e" /><Relationship Type="http://schemas.openxmlformats.org/officeDocument/2006/relationships/slide" Target="/ppt/slides/slide7.xml" Id="Rea2918e00bb044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8b4bd1290240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29c1a8c9d84d09" /><Relationship Type="http://schemas.openxmlformats.org/officeDocument/2006/relationships/theme" Target="/ppt/slideMasters/theme/theme1.xml" Id="Rdf00de91255f46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929c1a8c9d84d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190feefff540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a81ba91d4043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1db38175074e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601b73d21c4e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0c20ee03984f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de6433c46b483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4bc9337c2342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LØ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 INVEST AS ble etablert [år] og holder til i Hokksund.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1 005 419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1 827 576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1 845 777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ØDEGÅRDEN LAILA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Neverlia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3302 Hokksund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991 903 607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 INVEST AS</a:t>
            </a:r>
          </a:p>
        </p:txBody>
      </p:sp>
    </p:spTree>
  </p:cSld>
  <p:clrMapOvr>
    <a:masterClrMapping xmlns:a="http://schemas.openxmlformats.org/drawingml/2006/main"/>
  </p:clrMapOvr>
</p:sld>
</file>