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3027a85364b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2d4edda3184339"/>
  </p:sldMasterIdLst>
  <p:sldIdLst>
    <p:sldId xmlns:r="http://schemas.openxmlformats.org/officeDocument/2006/relationships" id="256" r:id="R7945e44874dc4fc0"/>
    <p:sldId xmlns:r="http://schemas.openxmlformats.org/officeDocument/2006/relationships" id="257" r:id="Rcbdb8ed4a45c4872"/>
    <p:sldId xmlns:r="http://schemas.openxmlformats.org/officeDocument/2006/relationships" id="258" r:id="Rf4a090a60ec44621"/>
    <p:sldId xmlns:r="http://schemas.openxmlformats.org/officeDocument/2006/relationships" id="259" r:id="R3a5cc5b2015945f4"/>
    <p:sldId xmlns:r="http://schemas.openxmlformats.org/officeDocument/2006/relationships" id="260" r:id="R70f43a8e10a14b05"/>
    <p:sldId xmlns:r="http://schemas.openxmlformats.org/officeDocument/2006/relationships" id="261" r:id="R699fe079634f4a60"/>
    <p:sldId xmlns:r="http://schemas.openxmlformats.org/officeDocument/2006/relationships" id="262" r:id="Ra80cbc0186df4e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d4edda3184339" /><Relationship Type="http://schemas.openxmlformats.org/officeDocument/2006/relationships/slide" Target="/ppt/slides/slide1.xml" Id="R7945e44874dc4fc0" /><Relationship Type="http://schemas.openxmlformats.org/officeDocument/2006/relationships/slide" Target="/ppt/slides/slide2.xml" Id="Rcbdb8ed4a45c4872" /><Relationship Type="http://schemas.openxmlformats.org/officeDocument/2006/relationships/slide" Target="/ppt/slides/slide3.xml" Id="Rf4a090a60ec44621" /><Relationship Type="http://schemas.openxmlformats.org/officeDocument/2006/relationships/slide" Target="/ppt/slides/slide4.xml" Id="R3a5cc5b2015945f4" /><Relationship Type="http://schemas.openxmlformats.org/officeDocument/2006/relationships/slide" Target="/ppt/slides/slide5.xml" Id="R70f43a8e10a14b05" /><Relationship Type="http://schemas.openxmlformats.org/officeDocument/2006/relationships/slide" Target="/ppt/slides/slide6.xml" Id="R699fe079634f4a60" /><Relationship Type="http://schemas.openxmlformats.org/officeDocument/2006/relationships/slide" Target="/ppt/slides/slide7.xml" Id="Ra80cbc0186df4e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d3af814b3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9fcee35e34cb3" /><Relationship Type="http://schemas.openxmlformats.org/officeDocument/2006/relationships/theme" Target="/ppt/slideMasters/theme/theme1.xml" Id="Rfc0ebf6beb8a4a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9fcee35e34c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ebd976bff41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ba989fce4f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716b0723d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577cd2109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a6fe9e2c9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6cdccd57d44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4b73ec5ba41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