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140dff667d4b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f69f75607a4497"/>
  </p:sldMasterIdLst>
  <p:sldIdLst>
    <p:sldId xmlns:r="http://schemas.openxmlformats.org/officeDocument/2006/relationships" id="256" r:id="R5e82897d1cf64e91"/>
    <p:sldId xmlns:r="http://schemas.openxmlformats.org/officeDocument/2006/relationships" id="257" r:id="R280aa1e0c0304071"/>
    <p:sldId xmlns:r="http://schemas.openxmlformats.org/officeDocument/2006/relationships" id="258" r:id="R87da520b01ce424f"/>
    <p:sldId xmlns:r="http://schemas.openxmlformats.org/officeDocument/2006/relationships" id="259" r:id="Rd10764c6b2914959"/>
    <p:sldId xmlns:r="http://schemas.openxmlformats.org/officeDocument/2006/relationships" id="260" r:id="Rf0a1420f908449f4"/>
    <p:sldId xmlns:r="http://schemas.openxmlformats.org/officeDocument/2006/relationships" id="261" r:id="R9cae5b124bd040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f69f75607a4497" /><Relationship Type="http://schemas.openxmlformats.org/officeDocument/2006/relationships/slide" Target="/ppt/slides/slide1.xml" Id="R5e82897d1cf64e91" /><Relationship Type="http://schemas.openxmlformats.org/officeDocument/2006/relationships/slide" Target="/ppt/slides/slide2.xml" Id="R280aa1e0c0304071" /><Relationship Type="http://schemas.openxmlformats.org/officeDocument/2006/relationships/slide" Target="/ppt/slides/slide3.xml" Id="R87da520b01ce424f" /><Relationship Type="http://schemas.openxmlformats.org/officeDocument/2006/relationships/slide" Target="/ppt/slides/slide4.xml" Id="Rd10764c6b2914959" /><Relationship Type="http://schemas.openxmlformats.org/officeDocument/2006/relationships/slide" Target="/ppt/slides/slide5.xml" Id="Rf0a1420f908449f4" /><Relationship Type="http://schemas.openxmlformats.org/officeDocument/2006/relationships/slide" Target="/ppt/slides/slide6.xml" Id="R9cae5b124bd040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1bffff313f41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094a5349a4e32" /><Relationship Type="http://schemas.openxmlformats.org/officeDocument/2006/relationships/theme" Target="/ppt/slideMasters/theme/theme1.xml" Id="R9e9324975a1547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7094a5349a4e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e2cf0d2494d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50a5c8c1644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df626c46c4e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767a03b8ac4b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42b1d86164c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37abf154a41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MARKAGARDEN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Skogateigen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4362 Vigrestad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bjorn@bobyggjaren.no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991 828 362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