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5e953730e14c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53cac46f842bd"/>
  </p:sldMasterIdLst>
  <p:sldIdLst>
    <p:sldId xmlns:r="http://schemas.openxmlformats.org/officeDocument/2006/relationships" id="256" r:id="Raa3ab66014ac4ad0"/>
    <p:sldId xmlns:r="http://schemas.openxmlformats.org/officeDocument/2006/relationships" id="257" r:id="R83efa34fb0694270"/>
    <p:sldId xmlns:r="http://schemas.openxmlformats.org/officeDocument/2006/relationships" id="258" r:id="R30dd75f0ebf246a6"/>
    <p:sldId xmlns:r="http://schemas.openxmlformats.org/officeDocument/2006/relationships" id="259" r:id="Rff82bcc4829a466c"/>
    <p:sldId xmlns:r="http://schemas.openxmlformats.org/officeDocument/2006/relationships" id="260" r:id="Rd197871a7edf403e"/>
    <p:sldId xmlns:r="http://schemas.openxmlformats.org/officeDocument/2006/relationships" id="261" r:id="R00aefd8699f14ed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53cac46f842bd" /><Relationship Type="http://schemas.openxmlformats.org/officeDocument/2006/relationships/slide" Target="/ppt/slides/slide1.xml" Id="Raa3ab66014ac4ad0" /><Relationship Type="http://schemas.openxmlformats.org/officeDocument/2006/relationships/slide" Target="/ppt/slides/slide2.xml" Id="R83efa34fb0694270" /><Relationship Type="http://schemas.openxmlformats.org/officeDocument/2006/relationships/slide" Target="/ppt/slides/slide3.xml" Id="R30dd75f0ebf246a6" /><Relationship Type="http://schemas.openxmlformats.org/officeDocument/2006/relationships/slide" Target="/ppt/slides/slide4.xml" Id="Rff82bcc4829a466c" /><Relationship Type="http://schemas.openxmlformats.org/officeDocument/2006/relationships/slide" Target="/ppt/slides/slide5.xml" Id="Rd197871a7edf403e" /><Relationship Type="http://schemas.openxmlformats.org/officeDocument/2006/relationships/slide" Target="/ppt/slides/slide6.xml" Id="R00aefd8699f14ed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25e746737649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4f12b39af947be" /><Relationship Type="http://schemas.openxmlformats.org/officeDocument/2006/relationships/theme" Target="/ppt/slideMasters/theme/theme1.xml" Id="R6b233730b29549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74f12b39af947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d3b47883a54f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a2762035164e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a1d9eb0de0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9e02818f3b4e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cfb8f1830d4c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a88d7ec25a4f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MARKAGARDEN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Skogateigen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4362 Vigrestad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bjorn@bobyggjaren.no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991 828 362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MARKAGARDEN AS</a:t>
            </a:r>
          </a:p>
        </p:txBody>
      </p:sp>
    </p:spTree>
  </p:cSld>
  <p:clrMapOvr>
    <a:masterClrMapping xmlns:a="http://schemas.openxmlformats.org/drawingml/2006/main"/>
  </p:clrMapOvr>
</p:sld>
</file>