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35b47fbdd244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a25d9825314efb"/>
  </p:sldMasterIdLst>
  <p:sldIdLst>
    <p:sldId xmlns:r="http://schemas.openxmlformats.org/officeDocument/2006/relationships" id="256" r:id="R97443de86dfa433f"/>
    <p:sldId xmlns:r="http://schemas.openxmlformats.org/officeDocument/2006/relationships" id="257" r:id="R70efcb7c7bc14af3"/>
    <p:sldId xmlns:r="http://schemas.openxmlformats.org/officeDocument/2006/relationships" id="258" r:id="R1dcbbcdac9324bc8"/>
    <p:sldId xmlns:r="http://schemas.openxmlformats.org/officeDocument/2006/relationships" id="259" r:id="R388bc87a99394e0f"/>
    <p:sldId xmlns:r="http://schemas.openxmlformats.org/officeDocument/2006/relationships" id="260" r:id="R3321f02cb2f34a7c"/>
    <p:sldId xmlns:r="http://schemas.openxmlformats.org/officeDocument/2006/relationships" id="261" r:id="R5f0130d4322e42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a25d9825314efb" /><Relationship Type="http://schemas.openxmlformats.org/officeDocument/2006/relationships/slide" Target="/ppt/slides/slide1.xml" Id="R97443de86dfa433f" /><Relationship Type="http://schemas.openxmlformats.org/officeDocument/2006/relationships/slide" Target="/ppt/slides/slide2.xml" Id="R70efcb7c7bc14af3" /><Relationship Type="http://schemas.openxmlformats.org/officeDocument/2006/relationships/slide" Target="/ppt/slides/slide3.xml" Id="R1dcbbcdac9324bc8" /><Relationship Type="http://schemas.openxmlformats.org/officeDocument/2006/relationships/slide" Target="/ppt/slides/slide4.xml" Id="R388bc87a99394e0f" /><Relationship Type="http://schemas.openxmlformats.org/officeDocument/2006/relationships/slide" Target="/ppt/slides/slide5.xml" Id="R3321f02cb2f34a7c" /><Relationship Type="http://schemas.openxmlformats.org/officeDocument/2006/relationships/slide" Target="/ppt/slides/slide6.xml" Id="R5f0130d4322e42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30ce9b44a4c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8541dd4f94457" /><Relationship Type="http://schemas.openxmlformats.org/officeDocument/2006/relationships/theme" Target="/ppt/slideMasters/theme/theme1.xml" Id="R00e2042634c545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28541dd4f944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b8df81fea43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1427b412449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75abc5b3948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90ae71e9b48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52c1dfa9444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7359ab7b24c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SOGN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 INVESTMENT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 ANNE-KARIN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991 809 430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