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891c73367249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54e3c70f83436f"/>
  </p:sldMasterIdLst>
  <p:sldIdLst>
    <p:sldId xmlns:r="http://schemas.openxmlformats.org/officeDocument/2006/relationships" id="256" r:id="R727343df3af44e69"/>
    <p:sldId xmlns:r="http://schemas.openxmlformats.org/officeDocument/2006/relationships" id="257" r:id="Ra5a1b725b8ac4cdd"/>
    <p:sldId xmlns:r="http://schemas.openxmlformats.org/officeDocument/2006/relationships" id="258" r:id="Rde7aa0dffa4c479e"/>
    <p:sldId xmlns:r="http://schemas.openxmlformats.org/officeDocument/2006/relationships" id="259" r:id="R8b4e9976754a42d7"/>
    <p:sldId xmlns:r="http://schemas.openxmlformats.org/officeDocument/2006/relationships" id="260" r:id="R197c24d4ba0845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54e3c70f83436f" /><Relationship Type="http://schemas.openxmlformats.org/officeDocument/2006/relationships/slide" Target="/ppt/slides/slide1.xml" Id="R727343df3af44e69" /><Relationship Type="http://schemas.openxmlformats.org/officeDocument/2006/relationships/slide" Target="/ppt/slides/slide2.xml" Id="Ra5a1b725b8ac4cdd" /><Relationship Type="http://schemas.openxmlformats.org/officeDocument/2006/relationships/slide" Target="/ppt/slides/slide3.xml" Id="Rde7aa0dffa4c479e" /><Relationship Type="http://schemas.openxmlformats.org/officeDocument/2006/relationships/slide" Target="/ppt/slides/slide4.xml" Id="R8b4e9976754a42d7" /><Relationship Type="http://schemas.openxmlformats.org/officeDocument/2006/relationships/slide" Target="/ppt/slides/slide5.xml" Id="R197c24d4ba0845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a92192e6ee4c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983032a7a4e51" /><Relationship Type="http://schemas.openxmlformats.org/officeDocument/2006/relationships/theme" Target="/ppt/slideMasters/theme/theme1.xml" Id="Reb2b7ca04f2149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3983032a7a4e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b0604d88148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964b2c7864c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5254066f84b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c4a34132d4b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8beff4f8e45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 REGNSKAP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991 786 821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