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d7b053cf214f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1963169e8c4a94"/>
  </p:sldMasterIdLst>
  <p:sldIdLst>
    <p:sldId xmlns:r="http://schemas.openxmlformats.org/officeDocument/2006/relationships" id="256" r:id="R53d689a7893544dc"/>
    <p:sldId xmlns:r="http://schemas.openxmlformats.org/officeDocument/2006/relationships" id="257" r:id="Ra8642735711b4a1f"/>
    <p:sldId xmlns:r="http://schemas.openxmlformats.org/officeDocument/2006/relationships" id="258" r:id="R3ae60714ad32487f"/>
    <p:sldId xmlns:r="http://schemas.openxmlformats.org/officeDocument/2006/relationships" id="259" r:id="R4a253bde7c714b15"/>
    <p:sldId xmlns:r="http://schemas.openxmlformats.org/officeDocument/2006/relationships" id="260" r:id="R2b78964e2a494994"/>
    <p:sldId xmlns:r="http://schemas.openxmlformats.org/officeDocument/2006/relationships" id="261" r:id="R86e20a02f1524271"/>
    <p:sldId xmlns:r="http://schemas.openxmlformats.org/officeDocument/2006/relationships" id="262" r:id="R7c298b4ffdec49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1963169e8c4a94" /><Relationship Type="http://schemas.openxmlformats.org/officeDocument/2006/relationships/slide" Target="/ppt/slides/slide1.xml" Id="R53d689a7893544dc" /><Relationship Type="http://schemas.openxmlformats.org/officeDocument/2006/relationships/slide" Target="/ppt/slides/slide2.xml" Id="Ra8642735711b4a1f" /><Relationship Type="http://schemas.openxmlformats.org/officeDocument/2006/relationships/slide" Target="/ppt/slides/slide3.xml" Id="R3ae60714ad32487f" /><Relationship Type="http://schemas.openxmlformats.org/officeDocument/2006/relationships/slide" Target="/ppt/slides/slide4.xml" Id="R4a253bde7c714b15" /><Relationship Type="http://schemas.openxmlformats.org/officeDocument/2006/relationships/slide" Target="/ppt/slides/slide5.xml" Id="R2b78964e2a494994" /><Relationship Type="http://schemas.openxmlformats.org/officeDocument/2006/relationships/slide" Target="/ppt/slides/slide6.xml" Id="R86e20a02f1524271" /><Relationship Type="http://schemas.openxmlformats.org/officeDocument/2006/relationships/slide" Target="/ppt/slides/slide7.xml" Id="R7c298b4ffdec49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c685ffc5294f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ecfc1603e472c" /><Relationship Type="http://schemas.openxmlformats.org/officeDocument/2006/relationships/theme" Target="/ppt/slideMasters/theme/theme1.xml" Id="Rf5541c7b84e144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eecfc1603e47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ad596b3ad42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037035f6a42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23518c5f444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32ba69eb745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e9f09f6b945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d461938cb43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6cb83810e43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JOTOCO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JOTOCO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242 879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1 007 153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TORP JOHNNY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Søster Mathildes gate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991 681 663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