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beb67ec5446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c21144bf84f33"/>
  </p:sldMasterIdLst>
  <p:sldIdLst>
    <p:sldId xmlns:r="http://schemas.openxmlformats.org/officeDocument/2006/relationships" id="256" r:id="Rbf3b53193b03464a"/>
    <p:sldId xmlns:r="http://schemas.openxmlformats.org/officeDocument/2006/relationships" id="257" r:id="R74a77b0d4d6540ac"/>
    <p:sldId xmlns:r="http://schemas.openxmlformats.org/officeDocument/2006/relationships" id="258" r:id="R26fe0ab73c584d06"/>
    <p:sldId xmlns:r="http://schemas.openxmlformats.org/officeDocument/2006/relationships" id="259" r:id="Rf54bc152863f4e03"/>
    <p:sldId xmlns:r="http://schemas.openxmlformats.org/officeDocument/2006/relationships" id="260" r:id="R8c9649627a4b450a"/>
    <p:sldId xmlns:r="http://schemas.openxmlformats.org/officeDocument/2006/relationships" id="261" r:id="Rb2dec77fcedc4f12"/>
    <p:sldId xmlns:r="http://schemas.openxmlformats.org/officeDocument/2006/relationships" id="262" r:id="Rcf9bb68ca693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c21144bf84f33" /><Relationship Type="http://schemas.openxmlformats.org/officeDocument/2006/relationships/slide" Target="/ppt/slides/slide1.xml" Id="Rbf3b53193b03464a" /><Relationship Type="http://schemas.openxmlformats.org/officeDocument/2006/relationships/slide" Target="/ppt/slides/slide2.xml" Id="R74a77b0d4d6540ac" /><Relationship Type="http://schemas.openxmlformats.org/officeDocument/2006/relationships/slide" Target="/ppt/slides/slide3.xml" Id="R26fe0ab73c584d06" /><Relationship Type="http://schemas.openxmlformats.org/officeDocument/2006/relationships/slide" Target="/ppt/slides/slide4.xml" Id="Rf54bc152863f4e03" /><Relationship Type="http://schemas.openxmlformats.org/officeDocument/2006/relationships/slide" Target="/ppt/slides/slide5.xml" Id="R8c9649627a4b450a" /><Relationship Type="http://schemas.openxmlformats.org/officeDocument/2006/relationships/slide" Target="/ppt/slides/slide6.xml" Id="Rb2dec77fcedc4f12" /><Relationship Type="http://schemas.openxmlformats.org/officeDocument/2006/relationships/slide" Target="/ppt/slides/slide7.xml" Id="Rcf9bb68ca693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dec6b6994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55a77cd6144b7" /><Relationship Type="http://schemas.openxmlformats.org/officeDocument/2006/relationships/theme" Target="/ppt/slideMasters/theme/theme1.xml" Id="Rcc434e0087c2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155a77cd6144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67390ecc8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bd8075ad241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6598a1e83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77672dba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92b113142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5e0ee3da1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080f992ef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O&amp;O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O&amp;O INVEST AS ble etablert [år] og holder til i Blaksæter.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719 008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ANN-IREN MYKLEBUST ULVEDAL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6795 Blaksæter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uanniren@gmail.com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991 655 921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