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f181ce6a2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2fa9ede0f94da2"/>
  </p:sldMasterIdLst>
  <p:sldIdLst>
    <p:sldId xmlns:r="http://schemas.openxmlformats.org/officeDocument/2006/relationships" id="256" r:id="R3490be0ba8324e6d"/>
    <p:sldId xmlns:r="http://schemas.openxmlformats.org/officeDocument/2006/relationships" id="257" r:id="Rb86c8976ffd34d32"/>
    <p:sldId xmlns:r="http://schemas.openxmlformats.org/officeDocument/2006/relationships" id="258" r:id="R00ef67d1014345e3"/>
    <p:sldId xmlns:r="http://schemas.openxmlformats.org/officeDocument/2006/relationships" id="259" r:id="R61b469ff9fb7452f"/>
    <p:sldId xmlns:r="http://schemas.openxmlformats.org/officeDocument/2006/relationships" id="260" r:id="Rb35d842dcf2f4829"/>
    <p:sldId xmlns:r="http://schemas.openxmlformats.org/officeDocument/2006/relationships" id="261" r:id="R046f2a0773f547b1"/>
    <p:sldId xmlns:r="http://schemas.openxmlformats.org/officeDocument/2006/relationships" id="262" r:id="R4596ac54c33f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fa9ede0f94da2" /><Relationship Type="http://schemas.openxmlformats.org/officeDocument/2006/relationships/slide" Target="/ppt/slides/slide1.xml" Id="R3490be0ba8324e6d" /><Relationship Type="http://schemas.openxmlformats.org/officeDocument/2006/relationships/slide" Target="/ppt/slides/slide2.xml" Id="Rb86c8976ffd34d32" /><Relationship Type="http://schemas.openxmlformats.org/officeDocument/2006/relationships/slide" Target="/ppt/slides/slide3.xml" Id="R00ef67d1014345e3" /><Relationship Type="http://schemas.openxmlformats.org/officeDocument/2006/relationships/slide" Target="/ppt/slides/slide4.xml" Id="R61b469ff9fb7452f" /><Relationship Type="http://schemas.openxmlformats.org/officeDocument/2006/relationships/slide" Target="/ppt/slides/slide5.xml" Id="Rb35d842dcf2f4829" /><Relationship Type="http://schemas.openxmlformats.org/officeDocument/2006/relationships/slide" Target="/ppt/slides/slide6.xml" Id="R046f2a0773f547b1" /><Relationship Type="http://schemas.openxmlformats.org/officeDocument/2006/relationships/slide" Target="/ppt/slides/slide7.xml" Id="R4596ac54c33f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aea808994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a83ebfc534a0f" /><Relationship Type="http://schemas.openxmlformats.org/officeDocument/2006/relationships/theme" Target="/ppt/slideMasters/theme/theme1.xml" Id="R689ec1abfa5c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a83ebfc534a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7ac481de43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742e3c2c2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76fd00b8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2027db2a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194b62843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2f6d307d647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160ccc207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HJD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2 285 996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14 467 736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38 202 701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JOHAN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HVIDING LISE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INGEBORG DØSEN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Nedstrandgata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5521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991 223 398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