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e89e8eae7e4d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159f58e1894b0b"/>
  </p:sldMasterIdLst>
  <p:sldIdLst>
    <p:sldId xmlns:r="http://schemas.openxmlformats.org/officeDocument/2006/relationships" id="256" r:id="Rd4f3692c73f24919"/>
    <p:sldId xmlns:r="http://schemas.openxmlformats.org/officeDocument/2006/relationships" id="257" r:id="Rbecfc758fd884442"/>
    <p:sldId xmlns:r="http://schemas.openxmlformats.org/officeDocument/2006/relationships" id="258" r:id="R98731e726a994eeb"/>
    <p:sldId xmlns:r="http://schemas.openxmlformats.org/officeDocument/2006/relationships" id="259" r:id="Rce058b78b72f4cb3"/>
    <p:sldId xmlns:r="http://schemas.openxmlformats.org/officeDocument/2006/relationships" id="260" r:id="R91c04359cba649d1"/>
    <p:sldId xmlns:r="http://schemas.openxmlformats.org/officeDocument/2006/relationships" id="261" r:id="R1e7f86f2aad44023"/>
    <p:sldId xmlns:r="http://schemas.openxmlformats.org/officeDocument/2006/relationships" id="262" r:id="Rdcd5c18f8fa244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159f58e1894b0b" /><Relationship Type="http://schemas.openxmlformats.org/officeDocument/2006/relationships/slide" Target="/ppt/slides/slide1.xml" Id="Rd4f3692c73f24919" /><Relationship Type="http://schemas.openxmlformats.org/officeDocument/2006/relationships/slide" Target="/ppt/slides/slide2.xml" Id="Rbecfc758fd884442" /><Relationship Type="http://schemas.openxmlformats.org/officeDocument/2006/relationships/slide" Target="/ppt/slides/slide3.xml" Id="R98731e726a994eeb" /><Relationship Type="http://schemas.openxmlformats.org/officeDocument/2006/relationships/slide" Target="/ppt/slides/slide4.xml" Id="Rce058b78b72f4cb3" /><Relationship Type="http://schemas.openxmlformats.org/officeDocument/2006/relationships/slide" Target="/ppt/slides/slide5.xml" Id="R91c04359cba649d1" /><Relationship Type="http://schemas.openxmlformats.org/officeDocument/2006/relationships/slide" Target="/ppt/slides/slide6.xml" Id="R1e7f86f2aad44023" /><Relationship Type="http://schemas.openxmlformats.org/officeDocument/2006/relationships/slide" Target="/ppt/slides/slide7.xml" Id="Rdcd5c18f8fa244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ce3a07b7e48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3563234274863" /><Relationship Type="http://schemas.openxmlformats.org/officeDocument/2006/relationships/theme" Target="/ppt/slideMasters/theme/theme1.xml" Id="R17e61a0ea23749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335632342748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7ae9b471f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5700bb0f54d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11abe693441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46402dc034c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1d098dd1043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22338b0984f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7b424caea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