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b1e0a513943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c0826f4304ee9"/>
  </p:sldMasterIdLst>
  <p:sldIdLst>
    <p:sldId xmlns:r="http://schemas.openxmlformats.org/officeDocument/2006/relationships" id="256" r:id="R886ecd7d05bb495a"/>
    <p:sldId xmlns:r="http://schemas.openxmlformats.org/officeDocument/2006/relationships" id="257" r:id="R750c28e345674ba6"/>
    <p:sldId xmlns:r="http://schemas.openxmlformats.org/officeDocument/2006/relationships" id="258" r:id="Raefea176922349b5"/>
    <p:sldId xmlns:r="http://schemas.openxmlformats.org/officeDocument/2006/relationships" id="259" r:id="R35bb43d654aa480f"/>
    <p:sldId xmlns:r="http://schemas.openxmlformats.org/officeDocument/2006/relationships" id="260" r:id="Rfeee842b82d643f9"/>
    <p:sldId xmlns:r="http://schemas.openxmlformats.org/officeDocument/2006/relationships" id="261" r:id="Rfacfbd799ee0436b"/>
    <p:sldId xmlns:r="http://schemas.openxmlformats.org/officeDocument/2006/relationships" id="262" r:id="R283dd8a5be98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c0826f4304ee9" /><Relationship Type="http://schemas.openxmlformats.org/officeDocument/2006/relationships/slide" Target="/ppt/slides/slide1.xml" Id="R886ecd7d05bb495a" /><Relationship Type="http://schemas.openxmlformats.org/officeDocument/2006/relationships/slide" Target="/ppt/slides/slide2.xml" Id="R750c28e345674ba6" /><Relationship Type="http://schemas.openxmlformats.org/officeDocument/2006/relationships/slide" Target="/ppt/slides/slide3.xml" Id="Raefea176922349b5" /><Relationship Type="http://schemas.openxmlformats.org/officeDocument/2006/relationships/slide" Target="/ppt/slides/slide4.xml" Id="R35bb43d654aa480f" /><Relationship Type="http://schemas.openxmlformats.org/officeDocument/2006/relationships/slide" Target="/ppt/slides/slide5.xml" Id="Rfeee842b82d643f9" /><Relationship Type="http://schemas.openxmlformats.org/officeDocument/2006/relationships/slide" Target="/ppt/slides/slide6.xml" Id="Rfacfbd799ee0436b" /><Relationship Type="http://schemas.openxmlformats.org/officeDocument/2006/relationships/slide" Target="/ppt/slides/slide7.xml" Id="R283dd8a5be98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8a73f41dd43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33837dd904a46" /><Relationship Type="http://schemas.openxmlformats.org/officeDocument/2006/relationships/theme" Target="/ppt/slideMasters/theme/theme1.xml" Id="R87d1ce0f87c3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33837dd90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3cb64eac1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696e22123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c390ea6a24b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228708cf3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703e2d42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1e634e26844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14afc4bec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 BERNTSEN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BERNTSEN AS ble etablert [år] og holder til i 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21 956 956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6 936 120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17 184 994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CATO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MARIUS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STIAN ANDRÉ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BENTE HØGSETH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Tyrihjellen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1903 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991 052 313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 BERNTSEN AS</a:t>
            </a:r>
          </a:p>
        </p:txBody>
      </p:sp>
    </p:spTree>
  </p:cSld>
  <p:clrMapOvr>
    <a:masterClrMapping xmlns:a="http://schemas.openxmlformats.org/drawingml/2006/main"/>
  </p:clrMapOvr>
</p:sld>
</file>