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39287cae43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6b548d2784474"/>
  </p:sldMasterIdLst>
  <p:sldIdLst>
    <p:sldId xmlns:r="http://schemas.openxmlformats.org/officeDocument/2006/relationships" id="256" r:id="R43200b25cdca4c83"/>
    <p:sldId xmlns:r="http://schemas.openxmlformats.org/officeDocument/2006/relationships" id="257" r:id="R437b8c377a654da2"/>
    <p:sldId xmlns:r="http://schemas.openxmlformats.org/officeDocument/2006/relationships" id="258" r:id="R7f333b880ced4d8c"/>
    <p:sldId xmlns:r="http://schemas.openxmlformats.org/officeDocument/2006/relationships" id="259" r:id="Rfdc975989dd94ded"/>
    <p:sldId xmlns:r="http://schemas.openxmlformats.org/officeDocument/2006/relationships" id="260" r:id="Rd3c9a16e8257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6b548d2784474" /><Relationship Type="http://schemas.openxmlformats.org/officeDocument/2006/relationships/slide" Target="/ppt/slides/slide1.xml" Id="R43200b25cdca4c83" /><Relationship Type="http://schemas.openxmlformats.org/officeDocument/2006/relationships/slide" Target="/ppt/slides/slide2.xml" Id="R437b8c377a654da2" /><Relationship Type="http://schemas.openxmlformats.org/officeDocument/2006/relationships/slide" Target="/ppt/slides/slide3.xml" Id="R7f333b880ced4d8c" /><Relationship Type="http://schemas.openxmlformats.org/officeDocument/2006/relationships/slide" Target="/ppt/slides/slide4.xml" Id="Rfdc975989dd94ded" /><Relationship Type="http://schemas.openxmlformats.org/officeDocument/2006/relationships/slide" Target="/ppt/slides/slide5.xml" Id="Rd3c9a16e8257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0ea330567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f5b95a2244cdd" /><Relationship Type="http://schemas.openxmlformats.org/officeDocument/2006/relationships/theme" Target="/ppt/slideMasters/theme/theme1.xml" Id="R89060fdd423a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f5b95a224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46b9bc2c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6b41f3236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e1af554e1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befee75fc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d4f5c9614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