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f4db17f6e4414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7e56796354606"/>
  </p:sldMasterIdLst>
  <p:sldIdLst>
    <p:sldId xmlns:r="http://schemas.openxmlformats.org/officeDocument/2006/relationships" id="256" r:id="Re03bc98300604a00"/>
    <p:sldId xmlns:r="http://schemas.openxmlformats.org/officeDocument/2006/relationships" id="257" r:id="R50c02604023f4790"/>
    <p:sldId xmlns:r="http://schemas.openxmlformats.org/officeDocument/2006/relationships" id="258" r:id="R0b65683f404d4753"/>
    <p:sldId xmlns:r="http://schemas.openxmlformats.org/officeDocument/2006/relationships" id="259" r:id="R3a7a08e2f7fc4de4"/>
    <p:sldId xmlns:r="http://schemas.openxmlformats.org/officeDocument/2006/relationships" id="260" r:id="Ra3a6d77f79484308"/>
    <p:sldId xmlns:r="http://schemas.openxmlformats.org/officeDocument/2006/relationships" id="261" r:id="R0ea1444730fd492b"/>
    <p:sldId xmlns:r="http://schemas.openxmlformats.org/officeDocument/2006/relationships" id="262" r:id="R530d46619bf9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7e56796354606" /><Relationship Type="http://schemas.openxmlformats.org/officeDocument/2006/relationships/slide" Target="/ppt/slides/slide1.xml" Id="Re03bc98300604a00" /><Relationship Type="http://schemas.openxmlformats.org/officeDocument/2006/relationships/slide" Target="/ppt/slides/slide2.xml" Id="R50c02604023f4790" /><Relationship Type="http://schemas.openxmlformats.org/officeDocument/2006/relationships/slide" Target="/ppt/slides/slide3.xml" Id="R0b65683f404d4753" /><Relationship Type="http://schemas.openxmlformats.org/officeDocument/2006/relationships/slide" Target="/ppt/slides/slide4.xml" Id="R3a7a08e2f7fc4de4" /><Relationship Type="http://schemas.openxmlformats.org/officeDocument/2006/relationships/slide" Target="/ppt/slides/slide5.xml" Id="Ra3a6d77f79484308" /><Relationship Type="http://schemas.openxmlformats.org/officeDocument/2006/relationships/slide" Target="/ppt/slides/slide6.xml" Id="R0ea1444730fd492b" /><Relationship Type="http://schemas.openxmlformats.org/officeDocument/2006/relationships/slide" Target="/ppt/slides/slide7.xml" Id="R530d46619bf9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4ef2d5552642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9927bd2514d0b" /><Relationship Type="http://schemas.openxmlformats.org/officeDocument/2006/relationships/theme" Target="/ppt/slideMasters/theme/theme1.xml" Id="R5d7739d1d4b3453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89927bd2514d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af0b9e39140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2dee92c540414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ba7f3023d49e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eba57464c746f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22fe023a2a420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b52f2785c54a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d8b6cffc34e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AAREM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AAREM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1 723 439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1 723 439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AAREM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Bruksenhetsnummer H0205, Harry Fetts vei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990 922 713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AAREM HOLDING AS</a:t>
            </a:r>
          </a:p>
        </p:txBody>
      </p:sp>
    </p:spTree>
  </p:cSld>
  <p:clrMapOvr>
    <a:masterClrMapping xmlns:a="http://schemas.openxmlformats.org/drawingml/2006/main"/>
  </p:clrMapOvr>
</p:sld>
</file>