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38c716f54743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e81728e944b90"/>
  </p:sldMasterIdLst>
  <p:sldIdLst>
    <p:sldId xmlns:r="http://schemas.openxmlformats.org/officeDocument/2006/relationships" id="256" r:id="R9b99655a227045c3"/>
    <p:sldId xmlns:r="http://schemas.openxmlformats.org/officeDocument/2006/relationships" id="257" r:id="R151491244a9b4c88"/>
    <p:sldId xmlns:r="http://schemas.openxmlformats.org/officeDocument/2006/relationships" id="258" r:id="Rcc52e9beb1be4fa8"/>
    <p:sldId xmlns:r="http://schemas.openxmlformats.org/officeDocument/2006/relationships" id="259" r:id="R49ed702723e24e25"/>
    <p:sldId xmlns:r="http://schemas.openxmlformats.org/officeDocument/2006/relationships" id="260" r:id="R296f32a824234977"/>
    <p:sldId xmlns:r="http://schemas.openxmlformats.org/officeDocument/2006/relationships" id="261" r:id="Rf5d2ddebe2df4475"/>
    <p:sldId xmlns:r="http://schemas.openxmlformats.org/officeDocument/2006/relationships" id="262" r:id="R1920574fdaaf48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e81728e944b90" /><Relationship Type="http://schemas.openxmlformats.org/officeDocument/2006/relationships/slide" Target="/ppt/slides/slide1.xml" Id="R9b99655a227045c3" /><Relationship Type="http://schemas.openxmlformats.org/officeDocument/2006/relationships/slide" Target="/ppt/slides/slide2.xml" Id="R151491244a9b4c88" /><Relationship Type="http://schemas.openxmlformats.org/officeDocument/2006/relationships/slide" Target="/ppt/slides/slide3.xml" Id="Rcc52e9beb1be4fa8" /><Relationship Type="http://schemas.openxmlformats.org/officeDocument/2006/relationships/slide" Target="/ppt/slides/slide4.xml" Id="R49ed702723e24e25" /><Relationship Type="http://schemas.openxmlformats.org/officeDocument/2006/relationships/slide" Target="/ppt/slides/slide5.xml" Id="R296f32a824234977" /><Relationship Type="http://schemas.openxmlformats.org/officeDocument/2006/relationships/slide" Target="/ppt/slides/slide6.xml" Id="Rf5d2ddebe2df4475" /><Relationship Type="http://schemas.openxmlformats.org/officeDocument/2006/relationships/slide" Target="/ppt/slides/slide7.xml" Id="R1920574fdaaf48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cdee529e643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bf27ffb704c40" /><Relationship Type="http://schemas.openxmlformats.org/officeDocument/2006/relationships/theme" Target="/ppt/slideMasters/theme/theme1.xml" Id="R6a8c645e7d0246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8bf27ffb704c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755ccc39147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baf58b7b545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14c52db854d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9ef741acf4d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c62d1519b4e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e85d2f75d4c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f4b926a42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