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e91513836749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285428df514f43"/>
  </p:sldMasterIdLst>
  <p:sldIdLst>
    <p:sldId xmlns:r="http://schemas.openxmlformats.org/officeDocument/2006/relationships" id="256" r:id="R20c6fc3268464489"/>
    <p:sldId xmlns:r="http://schemas.openxmlformats.org/officeDocument/2006/relationships" id="257" r:id="Rf27315de577b466b"/>
    <p:sldId xmlns:r="http://schemas.openxmlformats.org/officeDocument/2006/relationships" id="258" r:id="Rc666a96049794718"/>
    <p:sldId xmlns:r="http://schemas.openxmlformats.org/officeDocument/2006/relationships" id="259" r:id="R6d4566c34f674c72"/>
    <p:sldId xmlns:r="http://schemas.openxmlformats.org/officeDocument/2006/relationships" id="260" r:id="Rc9a4bf7745e54808"/>
    <p:sldId xmlns:r="http://schemas.openxmlformats.org/officeDocument/2006/relationships" id="261" r:id="R4db40dbbcb5f4eeb"/>
    <p:sldId xmlns:r="http://schemas.openxmlformats.org/officeDocument/2006/relationships" id="262" r:id="R9ec39719f70343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285428df514f43" /><Relationship Type="http://schemas.openxmlformats.org/officeDocument/2006/relationships/slide" Target="/ppt/slides/slide1.xml" Id="R20c6fc3268464489" /><Relationship Type="http://schemas.openxmlformats.org/officeDocument/2006/relationships/slide" Target="/ppt/slides/slide2.xml" Id="Rf27315de577b466b" /><Relationship Type="http://schemas.openxmlformats.org/officeDocument/2006/relationships/slide" Target="/ppt/slides/slide3.xml" Id="Rc666a96049794718" /><Relationship Type="http://schemas.openxmlformats.org/officeDocument/2006/relationships/slide" Target="/ppt/slides/slide4.xml" Id="R6d4566c34f674c72" /><Relationship Type="http://schemas.openxmlformats.org/officeDocument/2006/relationships/slide" Target="/ppt/slides/slide5.xml" Id="Rc9a4bf7745e54808" /><Relationship Type="http://schemas.openxmlformats.org/officeDocument/2006/relationships/slide" Target="/ppt/slides/slide6.xml" Id="R4db40dbbcb5f4eeb" /><Relationship Type="http://schemas.openxmlformats.org/officeDocument/2006/relationships/slide" Target="/ppt/slides/slide7.xml" Id="R9ec39719f70343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8c9056dea047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75218fd9e4aea" /><Relationship Type="http://schemas.openxmlformats.org/officeDocument/2006/relationships/theme" Target="/ppt/slideMasters/theme/theme1.xml" Id="Raae4b7f8552342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e75218fd9e4a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cff9894cd4b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170f2fb834b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c2f6bf7f84e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dc825569c42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e3e7131e242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8769a06ff47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c2fe58beb41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ASPENES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ASPENES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3 015 933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3 015 933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ASPENES HÅVARD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1356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990 804 486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